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56D1-5122-41EC-95C6-EAA0888EC1DC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2382-AA62-4BC8-A97D-DE43039DB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4314-FDD2-46B3-94C4-B1F51035B0E8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F9DC-3E53-4123-BD36-237A9B4C87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15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533400"/>
            <a:ext cx="8839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6300" y="1981200"/>
            <a:ext cx="43815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 15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Оценка программы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619851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2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81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2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5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3810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Что происходит после того, как вы закончили проведение уроков по изучению Библии, занятия малой группы или евангельскую кампанию, а также проведение дополнительных мероприятий? Вернетесь ли вы к своей обычной жизни или уделите время, чтобы провести оценку вашей работы и извлечь уроки из своих успехов и ошибок?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Мудрый руководитель всегда проводит оценку своей работы и благодаря сделанным выводам улучшает ее.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1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819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наши действия по нашему мнению были успешными? Как мы можем улучшить их еще больше?</a:t>
            </a:r>
          </a:p>
          <a:p>
            <a:pPr lvl="0">
              <a:buNone/>
            </a:pPr>
            <a:endParaRPr lang="en-US" sz="15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 мы в следующий раз будем делать            по-другому? Что мы упустили? Что необходимо добавить к нашей работе? Что нужно изменить? Что исключить?</a:t>
            </a:r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Форма для проведения оценки программы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Форма для проведения оценки программы, включенная в данное руководство (см. приложение М) представляет собой довольно детальный документ, но она поможет вам определить сильные и слабые стороны,       если каждый будет отвечать на вопросы честно и внимательно.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13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696200" cy="4953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все возможное со своей стороны, чтобы создать атмосферу открытости, доверия                           и конфиденциальности.               Если формы опроса заполняются письменно, обычно лучше              не просить отвечающих указывать свои имена, хотя в образце формы есть место для указания имени.</a:t>
            </a:r>
            <a:endParaRPr 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3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о том, что оценка     это инструмент роста                    и улучшения вашей работы. Поработайте вместе с членами команды евангелиста, проанализировав информацию, полученную       из анкет.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8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raisR\Documents\EVANGELISM MANUAL - EDITED\PP evangelism\Chapter 15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297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Молитесь о мудрости и решите, какие изменения нужно внести в вашу работу, чтобы ее результаты в будущем стали лучше. Подготовьте отчет о своей работе                     и используйте идеи, представленные в нем, для проведения следующего мероприятия    с еще большим успехом для славы Божьей!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ЕВАНГЕЛИЗМ для КАЖДОГО</vt:lpstr>
      <vt:lpstr>Слайд 2</vt:lpstr>
      <vt:lpstr>Слайд 3</vt:lpstr>
      <vt:lpstr>Слайд 4</vt:lpstr>
      <vt:lpstr>Слайд 5</vt:lpstr>
      <vt:lpstr>Форма для проведения оценки программы </vt:lpstr>
      <vt:lpstr>Слайд 7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2012-02-09T11:11:55Z</dcterms:created>
  <dcterms:modified xsi:type="dcterms:W3CDTF">2012-02-09T11:12:28Z</dcterms:modified>
</cp:coreProperties>
</file>