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59" r:id="rId32"/>
  </p:sldIdLst>
  <p:sldSz cx="9144000" cy="6858000" type="screen4x3"/>
  <p:notesSz cx="6858000" cy="9144000"/>
  <p:embeddedFontLst>
    <p:embeddedFont>
      <p:font typeface="Adventure" pitchFamily="2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268" autoAdjust="0"/>
  </p:normalViewPr>
  <p:slideViewPr>
    <p:cSldViewPr>
      <p:cViewPr>
        <p:scale>
          <a:sx n="40" d="100"/>
          <a:sy n="40" d="100"/>
        </p:scale>
        <p:origin x="-21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7EF1C-7B67-4C5E-BB67-94AA375E12F6}" type="datetimeFigureOut">
              <a:rPr lang="uk-UA" smtClean="0"/>
              <a:pPr/>
              <a:t>22.10.2015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D25C-EBE2-49A0-83B3-216D8082718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Старение.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нежелательна эта тема, но от нее никуда не денешься.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ней есть как положительные моменты, так и то, на что нам всем стоит обращать внимание.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будет тема.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9D25C-EBE2-49A0-83B3-216D80827185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– те (преимущественно женщины), которые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посвящают себя семье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однако удовлетворенность жизнью у этой группы ниже, чем у первых двух, потому что очень часто они не получают отдачи.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Четвертый тип – это люди, смыслом жизни которых становится только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забота о собственном здоровье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если эта забота исключает общественную жизнь и служение обществу, то здоровье неумолимо ухудшается.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Отрицательные типы «совершеннолетия»: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тип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агрессивные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ворчуны, недовольные состоянием окружающего мира, критикующие всех, кроме себя, и поучающие всех.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тип 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разочарованные в себе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 собственной жизни, одинокие и грустные неудачники, постоянно обвиняющие себя за действительные и мнимые упущенные возможности. Проблема этого типа в неспособности простить себя за то, за что прощает Господь, и нежелании быть прощенными.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Интересы «совершеннолетних»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«Совершеннолетних» можно разделить на группы в зависимости от главных интересов их жизни.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Семейный тип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нацелен только на семью и ее благополучие.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Спустя время, если наступает одиночество, то отсутствие заинтересованности усугубляет положение.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Одинокий тип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ориентирован на общение с собой и собственными воспоминаниями, но при этом теряются из виду реальные вопросы.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Творческий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такой тип «совершеннолетних» не останавливается в развитии творческих способностей и продуцировании новых идей.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занят общественными делами и мероприятиями, что очень неплохо, если для этого есть хорошая мотивация.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чем все же необходимо согласиться: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Политический тип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заполняет свою жизнь участием в политической жизни, что часто сопряжено с разочарованием.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Религиозный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ориентирован на служение Богу и ближним. Этот тип благоприятен, если не теряется из виду все остальное и личность живет гармоничной жизнью.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Угасающий тип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нашел применение своим силам в каком-либо занятии.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Больной.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этого типа «совершеннолетних» все определяется тем, насколько болезнь влияет на все остальные интересы.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Способы приспособления к старости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Довольно часто в литературе о старении встречается классификация, которую предложил Д.Б.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Бромлей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 выделяет пять типов приспособления личности к старости.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Конструктивное отношение к старости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 котором пожилые и старые люди внутренне уравновешены, имеют хорошее настроение, удовлетворены общением с окружающими людьми. Они в меру критичны по отношению к себе и вместе с тем терпимо относятся к другим, к их возможным недостаткам. Не драматизируют окончание профессиональной деятельности, оптимистически относятся к жизни, а возможность смерти трактуют как естественное событие, не вызывающее печали и страха. Не пережив в прошлом слишком много травм и потрясений, они не проявляют ни агрессии, ни подавленности, имеют живые интересы и постоянные планы на будущее. Благодаря своему положительному жизненному балансу эти люди с уверенностью рассчитывают на помощь окружающих. Самооценка этой группы пожилых людей довольно высока.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зависимости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Зависимый человек – это подчиненная кому-либо личность (например, супругу или своему ребенку), не имеющая слишком высоких жизненных претензий и благодаря этому охотно уходящая от профессиональной среды. Семейная среда обеспечивает таким людям ощущение безопасности, помогает поддерживать внутреннюю гармонию, эмоциональное равновесие, не испытывать ни враждебности, ни страха.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Оборонительное отношение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для которого характерны преувеличенная эмоциональная сдержанность, некоторая прямолинейность в своих поступках и привычках, стремление к «самообеспеченности» и неохотному принятию помощи от других людей. Люди данного типа к старости избегают высказывать собственное мнение, с трудом делятся своими сомнениями, проблемами. Оборонительную позицию занимают иногда по отношению ко всей семье. Защитным механизмом, который они используют против ощущения страха смерти и обездоленности, является их активность «через силу», постоянная «подпитка» внешними действиями. Люди с оборонительным отношением к наступающей старости с большой неохотой и только под давлением окружающих оставляют свою профессиональную деятельность.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27</a:t>
            </a:fld>
            <a:endParaRPr lang="uk-U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враждебности к окружающим.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с таким отношением агрессивны, вспыльчивы и подозрительны, стремятся «переложить» на других вину и ответственность за собственные неудачи, не совсем адекватно оценивают действительность. Недоверие и подозрительность заставляют их замыкаться в себе, избегать контактов с другими. Они всячески отгоняют мысль об уходе на пенсию, так как используют механизм разрядки напряжения через активность. Их жизненный путь, как правило, сопровождался многочисленными стрессами и неудачами, нервными заболеваниями. Люди, относящиеся к данному типу отношения к старости, склонны к острым реакциям страха, они не воспринимают свою старость, с отчаянием думают о прогрессирующей утрате сил. Все это соединяется еще и с враждебным отношением к молодым людям, иногда с переносом этого отношения на весь «новый, чужой мир». Такой своего рода бунт против собственной старости сочетается у этих людей с сильным страхом смерти.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28</a:t>
            </a:fld>
            <a:endParaRPr lang="uk-U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враждебности человека к самому себе.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такого типа избегают воспоминаний, потому что в их жизни было много неудач и трудностей. Они пассивны, не бунтуют против собственной старости, лишь безропотно принимают то, что посылает им судьба. Невозможность удовлетворить потребность в любви является причиной депрессий, претензий к себе и печали. С этими состояниями сопряжены чувство одиночества и ненужности. Собственное старение оценивается достаточно реалистично; завершение жизни, смерть трактуется этими людьми как избавление от страданий.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Чувство одиночества истощает душевные силы человека и таким образом подтачивает физическое отсутствие человеческих контактов, разрушает личность, ее социальный строй. «Прямыми опытами доказано, – писал академик А.И. Берг, – что человек может нормально мыслить длительное время только при условии непрекращающегося информационного общения с внешним миром. Полная информационная изоляция – это начало безумия. Информация, стимулирующая мышление, связь с внешним миром также необходима, как пища и тепло…» . Сохранить нормальное, полнокровное человеческое общение, не поддаться зову одиночества – значит отодвинуть старость.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29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Положение человека в обществе обязательно изменится, и после ухода на пенсию эти изменения труднее всего преодолеть мужчине.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этот период может сохраняться связь с тем видом деятельности, который был до выхода на пенсию.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человек, уйдя на пенсию, продолжает хотя бы эпизодически с кем-то сотрудничать, остается востребованным, то это помогает в переоценке собственного «Я».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Описанные основные типы старости, отношения к ней не исчерпывают всего многообразия проявления поведения, общения, деятельности стареющего человека, многообразия индивидуальностей. Все классификации носят ориентировочный характер. Это своего рода базис для конкретной работы с людьми «совершеннолетнего» возраста.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30</a:t>
            </a:fld>
            <a:endParaRPr lang="uk-U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Быт.15.15.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ты отойдешь к отцам твоим в мире и будешь похоронен в глубокой старости.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Здоровье может ухудшиться, и приходится признать, что молодость, красота, стройная фигура, крепкое здоровье остались далеко в прошлом.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изменение труднее всего преодолевать женщине.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происходит сужение круга интересов, то в общении будут преобладать разговоры на бытовые темы.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Главенствующей становится забота о личном здоровье.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Темы для разговоров – врачи, лекарства, способы лечения.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женщин это ещё внуки и дети (так как многие бабушки сидят с внуками, содержат детей и т. п.), а также огороды, дачи и т. д.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Смысл жизни в этот период – сохранение самой жизни.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Типы «совершеннолетних»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Условно всех, кто достигает «совершеннолетия», можно разделить на четыре типа.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так называемые позитивные типы.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тип –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активные и творческие люди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продолжают участвовать в общественной жизни: пишут стихи, поют песни, рисуют, вышивают, плетут, делают что-то для счастья других и получают от этого особое удовольствие.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Второй –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люди, занимающиеся делами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которые у них раньше просто не было времени.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 энергия направлена главным образом на себя.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Отметим, что акцентирование внимания на себе часто приводит к стойкому и постоянному неудовлетворению собой.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Посвятившие семье.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Заботящиеся о своем здоровье.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8229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Отрицательные типы «совершеннолетия»: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68580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  <a:buFont typeface="Wingdings" pitchFamily="2" charset="2"/>
              <a:buChar char="q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Агрессивные.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052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  <a:buFont typeface="Wingdings" pitchFamily="2" charset="2"/>
              <a:buChar char="q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Разочарованные в себе.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8229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Интересы «совершеннолетних»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30238" indent="-630238">
              <a:lnSpc>
                <a:spcPts val="4000"/>
              </a:lnSpc>
              <a:buFont typeface="+mj-lt"/>
              <a:buAutoNum type="arabicPeriod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Семейный тип.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 Одинокий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 Творческий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 Социальный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762000"/>
            <a:ext cx="51816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чем все же необходимо согласиться: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 Политический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 Религиозный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 Угасающий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 Больной тип.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8229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приспособления к старости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1)   Конструктивное отношение к старости.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2)   Отношение зависимости.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   Оборонительное отношение.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4)   Отношение враждебности к окружающим.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457200"/>
            <a:ext cx="86868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819150" indent="-819150">
              <a:lnSpc>
                <a:spcPts val="4000"/>
              </a:lnSpc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5)   Отношение враждебности человека к самому себе. 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1651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Положение человека в обществе обязательно изменится.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Бытие 15:15.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может ухудшиться.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Приоритет – забота о личном здоровье.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1138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Смысл жизни – ее сохранить.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8229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Типы «совершеннолетних»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Творческие люди.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6260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4000"/>
              </a:lnSpc>
              <a:buFont typeface="Wingdings" pitchFamily="2" charset="2"/>
              <a:buChar char="§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Деловые люди.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1555</Words>
  <PresentationFormat>Экран (4:3)</PresentationFormat>
  <Paragraphs>111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Adventure</vt:lpstr>
      <vt:lpstr>Calibri</vt:lpstr>
      <vt:lpstr>Wingdings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155</cp:revision>
  <dcterms:created xsi:type="dcterms:W3CDTF">2015-10-22T04:26:07Z</dcterms:created>
  <dcterms:modified xsi:type="dcterms:W3CDTF">2015-10-22T15:06:39Z</dcterms:modified>
</cp:coreProperties>
</file>