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293" r:id="rId3"/>
    <p:sldId id="257" r:id="rId4"/>
    <p:sldId id="261" r:id="rId5"/>
    <p:sldId id="264" r:id="rId6"/>
    <p:sldId id="263" r:id="rId7"/>
    <p:sldId id="265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2" r:id="rId32"/>
    <p:sldId id="291" r:id="rId33"/>
    <p:sldId id="259" r:id="rId34"/>
  </p:sldIdLst>
  <p:sldSz cx="9144000" cy="6858000" type="screen4x3"/>
  <p:notesSz cx="6858000" cy="9144000"/>
  <p:embeddedFontLst>
    <p:embeddedFont>
      <p:font typeface="Adventure" pitchFamily="2" charset="0"/>
      <p:regular r:id="rId36"/>
    </p:embeddedFont>
    <p:embeddedFont>
      <p:font typeface="Calibri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1444" autoAdjust="0"/>
  </p:normalViewPr>
  <p:slideViewPr>
    <p:cSldViewPr>
      <p:cViewPr>
        <p:scale>
          <a:sx n="40" d="100"/>
          <a:sy n="40" d="100"/>
        </p:scale>
        <p:origin x="-21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6EF57-63B6-46A8-AEA0-85B3992C0BCE}" type="datetimeFigureOut">
              <a:rPr lang="uk-UA" smtClean="0"/>
              <a:pPr/>
              <a:t>22.10.2015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D0475-D40E-4CEE-9F34-7607756E464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Практически в наше время к достижению «совершеннолетия» готовятся единицы.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спешим жить, достигая целей, пытаясь реализовать намеченные планы, и, как правило, для себя времени остается очень мало.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ведь наступит момент, когда дорогу нужно уступить молодым, уйти на заслуженный отдых.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475-D40E-4CEE-9F34-7607756E4640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«И помни Создателя твоего в дни юности твоей, доколе не пришли тяжелые дни и не наступили годы, о которых ты будешь говорить: “нет мне удовольствия в них!”. Доколе не померкли солнце и свет и луна и звезды, и не нашли новые тучи вслед за дождем. В тот день, когда задрожат стерегущие дом и согнутся мужи силы; и перестанут молоть мелющие, потому что их немного осталось; и помрачатся смотрящие в окно; и запираться будут двери на улицу; когда замолкнет звук жернова, и будет вставать человек по крику петуха и замолкнут дщери пения; и высоты будут им страшны, и на дороге ужасы; и зацветет миндаль, и отяжелеет кузнечик, и рассыплется каперс. Ибо отходит человек в вечный дом свой, и готовы окружить его по улице плакальщицы; доколе не порвалась серебряная цепочка, и не разорвалась золотая повязка, и не разбился кувшин у источника, и не обрушилось колесо над колодезем. И возвратится прах в землю, чем он и был; а дух возвратился к Богу, Который дал его. Суета сует, сказал Екклесиаст, все – суета!» [Еккл.12:1–8].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Пожилые люди не так сильны и не способны, как в молодые годы, выдерживать длительную физическую или нервную нагрузку потому, что: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результате обезвоживания суставы пожилых людей теряют подвижность.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это происходит в костных сочленениях грудной клетки, то затрудняется дыхание. Возрастное обезвоживание приводит к иссушению кожи, она становится более чувствительной к раздражениям и солнечным ожогам, местами появляется зуд, кожа теряет матовый оттенок. Иссушение кожи в свою очередь препятствует потоотделению, которое регулирует поверхностную температуру тела. Из-за ослабления чуткости нервной системы пожилые и старые люди замедленно реагируют на изменения внешней температуры и поэтому больше подвержены неблагоприятному воздействию жары и холода.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475-D40E-4CEE-9F34-7607756E4640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Происходят изменения чувствительности разных органов чувств.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Внешние проявления которых выражаются в ослаблении чувства равновесия, неуверенности поступи, в потере аппетита, в потребности более яркой освещенности пространства. Людям за 50 требуется вдвое больше света, а за 80 – в три раза больше, у 20-летнего рана заживает в среднем за 31 день, в 40-летнего – за 55 дней, в 60-летнего – за 100 дней.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475-D40E-4CEE-9F34-7607756E4640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мужчин нарушается обмен веществ.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это вызвано сокращением количества гормонов, вырабатываемых половыми железами, что в свою очередь приводит к ослаблению мышц. Нарушаются функции нервной системы, это проявляется в снижении способности реагировать на раздражители. Наряду с этим имеются признаки ухудшения памяти.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475-D40E-4CEE-9F34-7607756E4640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Появляются изменения в работе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сердечно-сосудистой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системы.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 возрасте от 40 до 50 лет болезни сердца служат причиной 25 % случаев смерти, то от 80 до 90 лет смертность составляет 66 %. Стенокардия поражает мужчин в 4 раза чаще, чем женщин. В основном это бывает в возрасте от 50 до 60 лет.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475-D40E-4CEE-9F34-7607756E4640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Язвенная болезнь желудка и двенадцатиперстной кишки.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Связаны с эмоциональным состоянием человека и могут появиться или обостряться на фоне недовольства собой, опасения одиночества, беспомощности, обнищания, смерти. Угрюмость, раздражительность, пессимизм, брюзжание, ворчливость,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эгоцентричность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неуверенность в завтрашнем дне – все это может делать «совершеннолетних» мелочными, скупыми,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сверхосторожными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педантичными, консервативными, малоинициативными.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475-D40E-4CEE-9F34-7607756E4640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интеллектуальной сфере появляются трудности.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Они заключены в приобретении новых знаний и представлений, в приспособлении к непредвиденным обстоятельствам.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475-D40E-4CEE-9F34-7607756E4640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различных заболеваниях может наблюдаться патологическое уменьшение веса.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происходит за короткий период времени и приводящее к быстрому снижению функциональной активности организма человека, к инвалидности, беспомощности и даже смерти. Также с возрастом происходит снижение массы тела, эластичности соединительных тканей, коллагена (например, в коже и костях), активности клеток иммунной системы, белков. Это общее снижение клеточной массы тела приводит к пониженной сопротивляемости организма и росту заболеваемости у лиц пожилого и старческого возраста. В организме с возрастом происходит снижение количества содержания калия, причем этот процесс непропорционален по сравнению со снижением белка. Исследования показали: это связано с тем, что масса скелетных мышц, которые содержат наибольшую концентрацию калия, снижается в большей степени, чем масса других содержащих белок тканей.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475-D40E-4CEE-9F34-7607756E4640}" type="slidenum">
              <a:rPr lang="uk-UA" smtClean="0"/>
              <a:pPr/>
              <a:t>17</a:t>
            </a:fld>
            <a:endParaRPr lang="uk-U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жира в организме, особенно так называемого центрального – на животе – растет.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после 75 лет на фоне уменьшения аппетита содержание жира начинает постепенно снижаться.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475-D40E-4CEE-9F34-7607756E4640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Потеря костной минеральной плотности постепенно начинается с 30 лет у обоих полов.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женщин в менопаузе этот процесс идет особенно активно. Развивается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остеопороз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этом случае с возрастом увеличивается риск переломов костей, особенно при недостаточности питания, дефиците витамина D и кальция, при гиподинамии, а также при снижении уровня половых гормонов. С возрастом может быть нарушена терморегуляция. Эта проблема значительно усугубляется при белково-энергетической недостаточности питания. С возрастом уменьшается содержание воды в организме (на 17 % у женщин с третьего по восьмое десятилетие жизни, на 11 % – у мужчин за тот же период времени). Это в первую очередь отражает уменьшение содержания внутриклеточной воды, так как содержание воды во внеклеточном пространстве остается неизменным.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475-D40E-4CEE-9F34-7607756E4640}" type="slidenum">
              <a:rPr lang="uk-UA" smtClean="0"/>
              <a:pPr/>
              <a:t>19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расценивать старение?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Светский человек может рассматривать старость исключительно как заключительную фазу в развитии человека. Но вышеперечисленные примеры свидетельствуют, что даже в «совершеннолетнем» возрасте многое возможно. В действительности каждый человек, старея, может принимать преклонный возраст как неизбежный факт: наблюдается физиологическое ослабление организма, упадок сил, ограничение физических возможностей. Процесс «взросления» затрагивает и психическую деятельность. Но, с другой стороны, все эти проявления находятся в тесной связи с фактором физического здоровья. Укрепление физического здоровья ведет к оживлению жизни в «совершеннолетнем» возрасте. Оказывается, у тех, кто достойно воспринимает «совершеннолетие» и готовится к нему, физическое ослабление компенсируется высоким духовным подъемом. Поэтому период, предшествовавший наступлению старости и старческому недомоганию, можно рассматривать сквозь призму позитива и называть лучшими годами жизни. Именно это имеется в виду, когда говорят о счастливой старости.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возрастом происходит ослабление двух компонентов вкуса – обоняния и чувствительности вкусовых рецепторов.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изменения, взаимодействуя между собой, понижают удовольствие от приема пищи. Многие жалобы на качество пищи могут быть объяснены изменениями удовольствия от приема пищи с возрастом. Пожилые пациенты часто жалуются на истощение и нарушенные ощущения вкуса. После проглатывания пищи на состояние центров голода и насыщения в центральной нервной системе отмечено влияние множества факторов: сигналы из желудка и из кишечника, концентрация питательных веществ в крови. Доказано, что у пожилых людей падает уровень тестостерона, что способствует снижению аппетита.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475-D40E-4CEE-9F34-7607756E4640}" type="slidenum">
              <a:rPr lang="uk-UA" smtClean="0"/>
              <a:pPr/>
              <a:t>20</a:t>
            </a:fld>
            <a:endParaRPr lang="uk-U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Физиологическое старение организма сопровождается серьезной функциональной и органической перестройкой органов пищеварительной системы.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процесс называется инволюцией и начинается задолго до наступления периода биологической старости человека. Уже в возрасте 40–50 лет органы пищеварения претерпевают функциональные изменения, что позволяет желудочно-кишечному тракту приспосабливаться к меняющимся условиям жизни и деятельности организма. Далее функциональным изменениям присущ необратимый органический характер. Изменения в работе органов пищеварения у лиц пожилого и старческого возраста, как правило, имеют медленно развивающийся характер, возникают индивидуально в различные периоды жизни. От образа жизни человека в молодом и среднем возрасте зависит скорость развития инволюционных процессов. Важнейшим условием предотвращения раннего старения организма является правильное питание (как рациональное, так и лечебное).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475-D40E-4CEE-9F34-7607756E4640}" type="slidenum">
              <a:rPr lang="uk-UA" smtClean="0"/>
              <a:pPr/>
              <a:t>21</a:t>
            </a:fld>
            <a:endParaRPr lang="uk-U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процессе старения человека его жевательный аппарат существенно изменяется.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годами снижается активность жевательной мускулатуры, развивается атрофия тканей, а также наблюдаются глубокие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инволютивные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процессы в слизистой оболочке полости рта и в твердых тканях верхней и нижней челюсти. Также с возрастом уменьшается активность слюнных желез. Слабость жевательной мускулатуры, ухудшение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смачиваемости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пищи слюной и уменьшающееся с годами количество зубов значительно усложняют обработку пищи в ротовой полости. При этом затрудняется глотание и снижается бактерицидное действие слюны. В полости рта возникают гнилостные процессы, создаются условия для воспалений.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475-D40E-4CEE-9F34-7607756E4640}" type="slidenum">
              <a:rPr lang="uk-UA" smtClean="0"/>
              <a:pPr/>
              <a:t>22</a:t>
            </a:fld>
            <a:endParaRPr lang="uk-U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лиц пожилого и старческого возраста характерна прогрессирующая атрофия мышц и слизистой оболочки пищевода.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приводит к развитию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дискинезий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(нарушение последовательного перемещения пищи по пищеводу). Наряду 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дискинезиями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отмечаются и явления спазма, что затрудняет прохождение пищевого комка.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475-D40E-4CEE-9F34-7607756E4640}" type="slidenum">
              <a:rPr lang="uk-UA" smtClean="0"/>
              <a:pPr/>
              <a:t>23</a:t>
            </a:fld>
            <a:endParaRPr lang="uk-U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Старение организма сопровождается снижением всех функций желудка.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первую очередь это касается его секреторной активности и кислотообразования. Также уменьшается кровоснабжение желудка, развиваются дистрофические и атрофические изменения тканей, снижается моторно-эвакуаторная деятельность желудка. Пищевые массы более длительно задерживаются в полости желудка. В условиях сниженной кислотности желудочного сока, длительной задержки пищи в полости желудка в старческом возрасте создается благоприятная ситуация для возникновения бродильных процессов в желудочно-кишечном тракте. Возникает усиленное газообразование, развивается отрыжка, чувство переполнения и тяжести в подложечной области.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475-D40E-4CEE-9F34-7607756E4640}" type="slidenum">
              <a:rPr lang="uk-UA" smtClean="0"/>
              <a:pPr/>
              <a:t>24</a:t>
            </a:fld>
            <a:endParaRPr lang="uk-U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Инволютивные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изменения в поджелудочной железе заключаются в прогрессирующей атрофии ткани органа, замещении секретирующих клеток соединительной тканью.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Ухудшается интенсивность и качество пищеварения: происходит неполное переваривание белков, жиров, углеводов. Организм не способен усвоить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непереваренные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компоненты пищи, в результате развивается хронический дефицит незаменимых питательных веществ. При возникновении дефицитных состояний, таких как гиповитаминозы, иммунодефицит, провоцируются расстройства многих функций организма.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475-D40E-4CEE-9F34-7607756E4640}" type="slidenum">
              <a:rPr lang="uk-UA" smtClean="0"/>
              <a:pPr/>
              <a:t>25</a:t>
            </a:fld>
            <a:endParaRPr lang="uk-U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организме здорового человека процессы старения мало сказываются на функциональном состоянии печени.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Долгое время печень адекватно участвует во всех механизмах жизнеобеспечения организма. Однако в «совершеннолетнем» возрасте постепенно снижается интенсивность ее кровоснабжения, уменьшается количество печеночных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клеток-гепатоцитов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результате этого в старости снижается синтез белков печенью более чем на 30 %. Также ухудшаются функции печени, ответственные за жировой, углеводный, пигментный, водно-электролитный обмены. Однако при отсутствии хронических заболеваний печени, несмотря на снижение функциональной активности, эта железа продолжает обеспечивать на должном уровне деятельность всех тканей и систем организма. Ускорение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инволютивных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изменений в печени происходит при употреблении алкоголя, при наличии профессиональных вредностей (особенно при работе с химическими агентами). Неблагоприятное воздействие на печень оказывают пища, содержащая вредные соединения, радиоактивные вещества,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СВЧ-излучения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Существенно ускоряют процессы старения печени длительно протекающие хронические воспалительные заболевания желчного пузыря, кишечника, мочеполовой сферы, хронические заболевания органов дыхания, хронические инфекционные и паразитарные болезни, требующие длительного интенсивного медикаментозного лечения.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475-D40E-4CEE-9F34-7607756E4640}" type="slidenum">
              <a:rPr lang="uk-UA" smtClean="0"/>
              <a:pPr/>
              <a:t>26</a:t>
            </a:fld>
            <a:endParaRPr lang="uk-U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Наиболее значительные изменения при старении происходят в двигательной функции кишечника.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Развивается атрофия кишечной мускулатуры (мышцы кишечника становятся более слабыми), уменьшается кровоснабжение кишечника. В результате ухудшается продвижение по кишечнику его содержимого. Особенно интенсивно данные изменения происходят у лиц с малоподвижным образом жизни и при неправильном питании, например, при дефиците в рационе пищевых волокон, которыми богаты овощи и фрукты.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475-D40E-4CEE-9F34-7607756E4640}" type="slidenum">
              <a:rPr lang="uk-UA" smtClean="0"/>
              <a:pPr/>
              <a:t>27</a:t>
            </a:fld>
            <a:endParaRPr lang="uk-U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лиц пожилого и старческого возраста постепенно ухудшаются переваривающая и всасывающая способности слизистой оболочки кишечника.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атрофии (уменьшении размера) ворсинок кишечника снижается активность пищеварения и всасывания компонентов пищи. Следствием этого является дефицит в организме белков, витаминов, минеральных веществ, микроэлементов.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475-D40E-4CEE-9F34-7607756E4640}" type="slidenum">
              <a:rPr lang="uk-UA" smtClean="0"/>
              <a:pPr/>
              <a:t>28</a:t>
            </a:fld>
            <a:endParaRPr lang="uk-U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пожилом возрасте развиваются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дисбиотические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(качественные и количественные изменения кишечной флоры) изменения в кишечнике.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патологический процесс зависит от целого ряда факторов: 1) вследствие уменьшения кислотности желудочного сока и падения синтеза печенью желчи снижается защита желудочно-кишечного тракта от проникновения в кишечник патогенных микробов, грибов, вирусов, других представителей кишечной микрофлоры; 2) при недостаточном потреблении пищевых волокон на фоне ослабленной моторной деятельности кишечника создаются условия, способствующие угнетению собственной микрофлоры и благоприятствующие размножению чужеродных микроорганизмов.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475-D40E-4CEE-9F34-7607756E4640}" type="slidenum">
              <a:rPr lang="uk-UA" smtClean="0"/>
              <a:pPr/>
              <a:t>29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Счастливая старость – это особая благоприятная форма старения. Счастливая старость проявляет себя в удовлетворенности новой жизнью. Человек должен позитивно воспринимать свою роль в старости, получать новые положительные эмоции. Л.Н. Толстой говорил: «Я никогда не думал, что старость так привлекательна».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«Совершеннолетие» также можно рассматривать как простую констатацию фактов, связанных со старением, как положительных, так и отрицательных. Давайте посмотрим, какие изменения происходят в организме в процессе «взросления».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475-D40E-4CEE-9F34-7607756E4640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взять во внимание все, что было сказано выше, то человек, в организме которого произошли возрастные изменения, практически утрачивает полноценную жизнь и вынужден постоянно заботиться только о поддержании своего здоровья. Но при разумном подходе и в 80 лет можно жить активной жизнью.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Священное Писание оставило для нас описание мудрого поведения человека в «совершеннолетнем» возрасте: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475-D40E-4CEE-9F34-7607756E4640}" type="slidenum">
              <a:rPr lang="uk-UA" smtClean="0"/>
              <a:pPr/>
              <a:t>30</a:t>
            </a:fld>
            <a:endParaRPr lang="uk-U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Верзеллий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Галаадитянин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пришел из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Роглима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перешел с царем Иордан, чтобы проводить его за Иордан.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Верзеллий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же был очень стар, лет восьмидесяти. Он продовольствовал царя в пребывание его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Маханаиме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потому что был человек богатый. И сказал царь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Верзеллию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иди со мною, и я буду продовольствовать тебя в Иерусалиме. Но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Верзеллий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отвечал царю: долго ли мне осталось жить, чтоб идти с царем в Иерусалим? Мне теперь восемьдесят лет; различу ли хорошее от худого? Узнает ли раб твой вкус в том, что буду есть, и в том, что буду пить? И буду ли в состоянии слышать голос певцов и певиц? Зачем же рабу твоему быть в тягость господину моему царю? Еще немного пройдет раб твой с царем за Иордан; за что же царю награждать меня такою милостью? Позволь рабу твоему возвратиться, чтобы умереть в своем городе, около гроба отца моего и матери моей. Но вот, раб твой, сын мой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Кимгам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пусть пойдет с господином моим, царем, и поступи с ним, как тебе угодно. И сказал царь: пусть идет со мною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Кимгам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я сделаю для него, что тебе угодно; и все, чего бы ни пожелал ты от меня, я сделаю для тебя. И перешел весь народ Иордан, и царь также. И поцеловал царь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Верзеллия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благословил его, и он возвратился в место свое» [2Цар.19:31–39].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 история показывает нам, что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Верзеллий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реально оценивал свои возможности, но и в 80 лет как друг и советник представлял ценность для царя Давида. В данном случае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Верзеллий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проявляет заботу о будущем благополучии своего сына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Кимгама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31</a:t>
            </a:fld>
            <a:endParaRPr lang="uk-U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Любые изменения в «совершеннолетнем» возрасте зависят от степени зрелости конкретной личности. Люди могут воспринимать жизнь как целостность, а смерть как единственное естественное завершение. Если же человек приходит к печальным выводам, что жизнь прожита зря и состояла из разочарований и ошибок, теперь уже непоправимых, то его настигает чувство бессилия, страх смерти. Для христианина, жизнь которого устремлена к определенной цели и обогащена опытами милосердного служения ближним, а все грехи исповеданы перед Богом, даже самые «зрелые» годы наполнены надеждой.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475-D40E-4CEE-9F34-7607756E4640}" type="slidenum">
              <a:rPr lang="uk-UA" smtClean="0"/>
              <a:pPr/>
              <a:t>32</a:t>
            </a:fld>
            <a:endParaRPr lang="uk-U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Пс.127.1-6.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Современный перевод MDR (1993)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Благословен, кто верит в Бога, кто следует Его путем.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Плодами рук своих насладишься, будешь счастлив, все у тебя будет хорошо.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Жена в твоем доме будет лозой плодоносной, дети твои за столом, как олива, которую ты посадил.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 будет Господом благословлен тот, кто верует в Него.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 благословит тебя Господь с Сиона,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благоденствие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Иерусалима да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увидишь ты во все дни твоей жизни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проживешь ты до внуков своих.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 будет мир над Израилем!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33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отмечают ученые, «в первую очередь стоит сказать о возможности в преддверии старости адаптироваться к новым условиям жизни. При изучении способности стареющих людей в возрасте от 60 до 93 лет установлено, что они используют структуру своего опыта, черпая из него элементы для удержания имеющихся знаний на должном уровне и для переработки их в новые знания».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процессе всей вашей жизни и даже сейчас, во время чтения, вы приобретаете знания, а знания, воплощенные в жизнь, – это опыт, который обязательно поможет в будущем. Наши цели, опыт, знания, способности во многом определяют то, какими мы будем завтра.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475-D40E-4CEE-9F34-7607756E4640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Преждевременная старость и факторы риска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Преждевременное старение может наблюдаться при воздействии комплекса неблагоприятных факторов, таких как избыточные длительные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психоэмоциональные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перегрузки, значительные ограничения физической активности, воздействие экологии. Патологическая, преждевременная старость осложнена заболеваниями.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факторам, ускоряющим старение, относятся курение, употребление алкоголя и наркотиков. Рано стареют лица, страдающие ожирением, эндокринными расстройствами, имеющие некоторые другие заболевания, которые сопровождаются нарушением кровообращения, дыхания, хронической интоксикацией организма.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пожилом и старческом возрасте частота заболеваний внутренних органов чрезвычайно велика. Ими страдает более 90 % лиц этого возрастного периода. Треть всех обращений пожилых людей к врачам связана с заболеваниями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сердечно-сосудистой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системы, велика заболеваемость органов пищеварения, дыхания, почек и мочевыделительной системы, онкологических процессов.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Неправильное питание – частая причина развития нарушений в деятельности многих органов и систем у пожилых людей, особенно тогда, когда остро протекающая болезнь возникает на фоне уже имеющегося хронического заболевания или какого-либо расстройства. Неправильное питание самым неблагоприятным образом влияет на организм пожилого человека. Растет число лиц с избыточной массой тела. Тучность – серьезный фактор риска прогрессирования атеросклероза, гипертонической болезни, холецистита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желчекаменной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болезни, сахарного диабета, подагры и мочекислого диатеза, артроза и других изменений опорно-двигательного аппарата. В настоящее время в рационе многих пожилых людей преобладает пища, содержащая жиры животного происхождения. Очевидны излишества мучных и сладких продуктов. В то же время овощи, фрукты, зелень, растительное масло поступают в ограниченных количествах, хотя им как раз и стоит отдавать предпочтение.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«И сказал Бог: вот Я дал вам всякую траву, сеющую семя, какая есть на всей земле, и всякое дерево у которого плод древесный, сеющий семя, вам сие будет в пищу» [Быт.1:29].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Путем изменения характера питания можно воздействовать на обмен веществ и адаптационно-компенсаторные возможности организма и оказать влияние на темп и направленность процессов старения.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Разработкой научно обоснованных рекомендаций по рациональному питанию в старости, соблюдение которых является важным фактором профилактики патологических наслоений на физиологически закономерное старение организма, занимается важный раздел диетологии –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геродиететика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Уникальным является описание старения в Священном Писании: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475-D40E-4CEE-9F34-7607756E4640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400" y="304800"/>
            <a:ext cx="8915400" cy="18505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6600"/>
              </a:lnSpc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venture" pitchFamily="2" charset="0"/>
              </a:rPr>
              <a:t>Очарование преклонного возраста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" y="533400"/>
            <a:ext cx="76962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6000"/>
              </a:lnSpc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Екклесиаста 12:1-8.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2514600"/>
            <a:ext cx="49530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6000"/>
              </a:lnSpc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расценивать старение?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" y="533400"/>
            <a:ext cx="81534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6000"/>
              </a:lnSpc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Царств 19.31-39.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" y="533400"/>
            <a:ext cx="6858000" cy="892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6000"/>
              </a:lnSpc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Псалтырь 127:1-6.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533400"/>
            <a:ext cx="4953000" cy="23572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4400"/>
              </a:lnSpc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Преждевременная старость и факторы </a:t>
            </a:r>
          </a:p>
          <a:p>
            <a:pPr>
              <a:lnSpc>
                <a:spcPts val="4400"/>
              </a:lnSpc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риска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533400"/>
            <a:ext cx="3657600" cy="11389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28638" indent="-528638">
              <a:lnSpc>
                <a:spcPts val="4000"/>
              </a:lnSpc>
              <a:buFont typeface="Wingdings" pitchFamily="2" charset="2"/>
              <a:buChar char="ü"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Вредные привычки.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533400"/>
            <a:ext cx="4419600" cy="11389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28638" indent="-528638">
              <a:lnSpc>
                <a:spcPts val="4000"/>
              </a:lnSpc>
              <a:buFont typeface="Wingdings" pitchFamily="2" charset="2"/>
              <a:buChar char="ü"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Неправильное питание.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" y="533400"/>
            <a:ext cx="6858000" cy="892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6000"/>
              </a:lnSpc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Бытие 1:29.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3031</Words>
  <PresentationFormat>Экран (4:3)</PresentationFormat>
  <Paragraphs>114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Adventure</vt:lpstr>
      <vt:lpstr>Calibri</vt:lpstr>
      <vt:lpstr>Wingdings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</dc:creator>
  <cp:lastModifiedBy>Луговой Павел</cp:lastModifiedBy>
  <cp:revision>129</cp:revision>
  <dcterms:created xsi:type="dcterms:W3CDTF">2015-10-22T04:26:07Z</dcterms:created>
  <dcterms:modified xsi:type="dcterms:W3CDTF">2015-10-22T12:31:42Z</dcterms:modified>
</cp:coreProperties>
</file>