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201" autoAdjust="0"/>
  </p:normalViewPr>
  <p:slideViewPr>
    <p:cSldViewPr snapToGrid="0">
      <p:cViewPr varScale="1">
        <p:scale>
          <a:sx n="47" d="100"/>
          <a:sy n="47" d="100"/>
        </p:scale>
        <p:origin x="3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E71C7-D4B7-4C38-95CC-5A06DDC0A6A9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AAEB0-A576-428F-A779-42F12B42AC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3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Добрый вечер, дорогие друзья! Мир вам!  Мы приветствуем вас на программе Здоровая жизнь – подарок Всевышнего!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0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Образуются новые соединения клеток.</a:t>
            </a:r>
            <a:r>
              <a:rPr lang="ru-RU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Нервный импульс «протаптывает» новую тропинку.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427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Через многократное повторение какого-либо действия в коре головного мозга «тропинка» становится все отчетливей</a:t>
            </a:r>
            <a:r>
              <a:rPr lang="ru-RU" baseline="0" dirty="0" smtClean="0"/>
              <a:t> и со временем превращается в </a:t>
            </a:r>
            <a:r>
              <a:rPr lang="ru-RU" dirty="0" smtClean="0"/>
              <a:t> «скоростную магистраль». По какой дорожке легче двигаться? По малозаметной тропинке, или по скоростной магистрали? </a:t>
            </a:r>
          </a:p>
          <a:p>
            <a:r>
              <a:rPr lang="ru-RU" dirty="0" smtClean="0"/>
              <a:t>Конечно по скоростной дороге, точно так мы и совершаем</a:t>
            </a:r>
            <a:r>
              <a:rPr lang="ru-RU" baseline="0" dirty="0" smtClean="0"/>
              <a:t> привычные действия.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93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Чем чаще человек возвращается к какой-либо мысли, или повторяет какое-либо действие, тем сильнее становятся эти соединения клеток,</a:t>
            </a:r>
            <a:r>
              <a:rPr lang="ru-RU" baseline="0" dirty="0" smtClean="0"/>
              <a:t> которые и закрепляют новое действие. Это действие становится привычным, автоматическим, то есть привычкой.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37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 проявляется автоматизм?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Рассмотрим пример: вы завязываете шнурки, вовсе не думая, как это сделать.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это время вы даже можете думать о чем-то другом.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ведь</a:t>
            </a:r>
            <a:r>
              <a:rPr lang="ru-RU" baseline="0" dirty="0" smtClean="0"/>
              <a:t> когда-то в детстве, когда вы учились завязывать шнурки, вам было не просто сосредоточиться и приложить усилия.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Но повторяя это действие вновь и вновь, вы приобрели привычку, и завязывание шнурков для вас стало автоматическим действием.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55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эти уже укоренившиеся привычки заставляют человека поступать так или иначе. 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Если это здоровая привычка, то вы совершаете действия направленные на поддержку и укрепление здоровья. </a:t>
            </a:r>
          </a:p>
          <a:p>
            <a:r>
              <a:rPr lang="ru-RU" dirty="0" smtClean="0"/>
              <a:t>Но если закрепляются вредные навыки, то привычка толкает человека поступать</a:t>
            </a:r>
            <a:r>
              <a:rPr lang="ru-RU" baseline="0" dirty="0" smtClean="0"/>
              <a:t> во вред себе, тем самым ухудшая и даже разрушая здоровье..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22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Помните, что все начинается с наших мыслей и чувств. </a:t>
            </a:r>
          </a:p>
          <a:p>
            <a:r>
              <a:rPr lang="ru-RU" dirty="0" smtClean="0"/>
              <a:t>Именно они приводят к принятию личных решений. </a:t>
            </a:r>
          </a:p>
          <a:p>
            <a:r>
              <a:rPr lang="ru-RU" dirty="0" smtClean="0"/>
              <a:t>Решения  подводят нас к определенным</a:t>
            </a:r>
            <a:r>
              <a:rPr lang="ru-RU" baseline="0" dirty="0" smtClean="0"/>
              <a:t> </a:t>
            </a:r>
            <a:r>
              <a:rPr lang="ru-RU" dirty="0" smtClean="0"/>
              <a:t>действиям. Со временем действия, которые многократно повторяются, становятся привычками и формируют наш характер. А в конечном итоге, характер определяет судьбу человека.</a:t>
            </a:r>
          </a:p>
          <a:p>
            <a:endParaRPr lang="ru-RU" dirty="0" smtClean="0"/>
          </a:p>
          <a:p>
            <a:r>
              <a:rPr lang="ru-RU" dirty="0" smtClean="0"/>
              <a:t>Вы видите привлекательные</a:t>
            </a:r>
            <a:r>
              <a:rPr lang="ru-RU" baseline="0" dirty="0" smtClean="0"/>
              <a:t> сладости, решаете, что это вкусно, но не задумываетесь о приносимом ими вреде для здоровья. И начинаете есть сначала понемногу, а потом привыкаете и уже не можете без них жить, подвергая здоровье большой опасности. Ваша воля парализована и подчинена нездоровой привычке.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88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начинается все безобидно, с мысли…………………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603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Однажды, поддавшись рекламе, или чьему-то мнению, что курить – это модно и престижно, вы пробуете закурить.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По началу это вызывает у вас кашель, тошноту и другие неприятные ощущения. </a:t>
            </a:r>
          </a:p>
          <a:p>
            <a:r>
              <a:rPr lang="ru-RU" baseline="0" dirty="0" smtClean="0"/>
              <a:t>Организм сопротивляется, и не хочет, чтобы его травили. Но вы не хотите показаться перед своими друзьями «слабаком», и продолжаете вновь и вновь закуривать. </a:t>
            </a:r>
          </a:p>
          <a:p>
            <a:r>
              <a:rPr lang="ru-RU" baseline="0" dirty="0" smtClean="0"/>
              <a:t>Организм сдается и начинает приспосабливаться. Возникает привычка, от которой не так просто освободиться. </a:t>
            </a:r>
          </a:p>
          <a:p>
            <a:r>
              <a:rPr lang="ru-RU" baseline="0" dirty="0" smtClean="0"/>
              <a:t>И опять ваша воля подчиняется нездоровой привычке.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17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Или! </a:t>
            </a:r>
            <a:r>
              <a:rPr lang="ru-RU" baseline="0" dirty="0" smtClean="0"/>
              <a:t>Зная о пользе растительных продуктов, вы решаете, что ваш рацион питания будет в большей мере состоять из круп, овощей, фруктов, бобовых. </a:t>
            </a:r>
          </a:p>
          <a:p>
            <a:r>
              <a:rPr lang="ru-RU" baseline="0" dirty="0" smtClean="0"/>
              <a:t>Приняв решение, вы начинаете питаться более здоровой пищей. Это тоже становится привычкой, здоровым стилем жизни, который укрепляет здоровье физическое и духовное. Ваша воля становится сильной.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31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Примите решение</a:t>
            </a:r>
            <a:r>
              <a:rPr lang="ru-RU" baseline="0" dirty="0" smtClean="0"/>
              <a:t> заниматься каждый день физическими упражнениями и выработайте еще одну здоровую привычку. Получая пользу от этой привычки, вы делаете упражнения с радостью. И это тоже укрепляет вашу волю.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8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Мы заканчиваем цикл наших встреч, посвященных здоровью – как подарку Всевышнего.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Те из вас, кто начал следовать полученным советам ужу ощутили на себе благотворную силу здоровых привычек. </a:t>
            </a:r>
          </a:p>
          <a:p>
            <a:r>
              <a:rPr lang="ru-RU" dirty="0" smtClean="0"/>
              <a:t>Сегодня вашему вниманию будет предложена особая тема – тема затрагивающая не просто физическое здоровье, но здоровье духовное. Доверие – хорошее слово, несущее положительный</a:t>
            </a:r>
            <a:r>
              <a:rPr lang="ru-RU" baseline="0" dirty="0" smtClean="0"/>
              <a:t> смысл. Нам нравится, когда доверяют нам и нравится доверять. Но что оно означает на самом деле? Кому действительно можно доверять в наш неспокойный век?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16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так, повторим</a:t>
            </a:r>
            <a:r>
              <a:rPr lang="ru-RU" baseline="0" dirty="0" smtClean="0"/>
              <a:t> закон жизни.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30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Помните, что ваш выбор определяет вашу жизнь сейчас.</a:t>
            </a:r>
          </a:p>
          <a:p>
            <a:r>
              <a:rPr lang="ru-RU" dirty="0" smtClean="0"/>
              <a:t>А ваш характер определит ваше будущее в вечности.</a:t>
            </a:r>
          </a:p>
          <a:p>
            <a:endParaRPr lang="ru-RU" dirty="0" smtClean="0"/>
          </a:p>
          <a:p>
            <a:r>
              <a:rPr lang="ru-RU" dirty="0" smtClean="0"/>
              <a:t>(6) 2:47. Пусть последователи Евангелия судят согласно тому, что Аллах ниспослал в нем. А кто не будет судить согласно тому, что ниспослал Аллах, тот — грешник. (Использовать по обстановке)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505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dirty="0" smtClean="0"/>
              <a:t>Священное Писание</a:t>
            </a:r>
            <a:r>
              <a:rPr lang="ru-RU" baseline="0" dirty="0" smtClean="0"/>
              <a:t> говорит по этому поводу следующее: </a:t>
            </a:r>
            <a:r>
              <a:rPr lang="ru-RU" sz="1200" dirty="0" smtClean="0">
                <a:latin typeface="Monotype Corsiva" panose="03010101010201010101" pitchFamily="66" charset="0"/>
                <a:cs typeface="Arial" pitchFamily="34" charset="0"/>
              </a:rPr>
              <a:t>«Вы ведь знаете, что если вы отдаете себя кому-то в рабство,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  <a:cs typeface="Arial" pitchFamily="34" charset="0"/>
              </a:rPr>
              <a:t>то делаетесь его покорными рабами: рабами греха, что ведет к смерти, или рабами послушания, что ведет к праведности».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84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Коран так же говорит о</a:t>
            </a:r>
            <a:r>
              <a:rPr lang="ru-RU" baseline="0" dirty="0" smtClean="0"/>
              <a:t> выборе: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Ан-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Ниса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4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:111:</a:t>
            </a:r>
            <a:r>
              <a:rPr lang="ru-RU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dirty="0" smtClean="0">
                <a:latin typeface="Monotype Corsiva" panose="03010101010201010101" pitchFamily="66" charset="0"/>
                <a:cs typeface="Arial" pitchFamily="34" charset="0"/>
              </a:rPr>
              <a:t>«А тот, кто совершил грех, воистину, совершил его во зло себе. Аллах же — знающий, мудрый».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Анам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6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:120:</a:t>
            </a: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dirty="0" smtClean="0">
                <a:latin typeface="Monotype Corsiva" panose="03010101010201010101" pitchFamily="66" charset="0"/>
                <a:cs typeface="Arial" pitchFamily="34" charset="0"/>
              </a:rPr>
              <a:t>«Воздерживайтесь от греха и явного и скрытого. Воистину, те, которые совершают грех, будут наказаны за свои деяния».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35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Любая привычка,</a:t>
            </a:r>
            <a:r>
              <a:rPr lang="ru-RU" baseline="0" dirty="0" smtClean="0"/>
              <a:t> которая подавляет волю человека</a:t>
            </a:r>
            <a:r>
              <a:rPr lang="ru-RU" dirty="0" smtClean="0"/>
              <a:t>, приводит к различным формам зависимости. </a:t>
            </a:r>
          </a:p>
          <a:p>
            <a:r>
              <a:rPr lang="ru-RU" dirty="0" smtClean="0"/>
              <a:t>Негативные привычки и зависимости сегодня крепко держат в своей власти многих людей.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90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Вот как описывает свою борьбу с курением известный писатель Марк Твен: «Бросить курить  очень легко; я в этом убедился, потому что делал это много раз». Многие из людей могли бы подписаться под этими словами. Действительно, невероятно трудно бороться с разрушающими жизнь привычками.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90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бороться с негативными</a:t>
            </a:r>
            <a:r>
              <a:rPr lang="ru-RU" baseline="0" dirty="0" smtClean="0"/>
              <a:t> привычками, </a:t>
            </a:r>
            <a:r>
              <a:rPr lang="ru-RU" dirty="0" smtClean="0"/>
              <a:t>нам нужен источник силы.</a:t>
            </a:r>
            <a:br>
              <a:rPr lang="ru-RU" dirty="0" smtClean="0"/>
            </a:br>
            <a:r>
              <a:rPr lang="ru-RU" dirty="0" smtClean="0"/>
              <a:t> И такой источник силы есть. Десятки тысяч людей этот источник нашли и полностью изменили свою жизнь. </a:t>
            </a:r>
          </a:p>
          <a:p>
            <a:endParaRPr lang="ru-RU" dirty="0" smtClean="0"/>
          </a:p>
          <a:p>
            <a:r>
              <a:rPr lang="ru-RU" dirty="0" smtClean="0"/>
              <a:t>Власть привычки не бесконечна. Вы тоже можете стать победителем. </a:t>
            </a:r>
          </a:p>
          <a:p>
            <a:endParaRPr lang="ru-RU" dirty="0" smtClean="0"/>
          </a:p>
          <a:p>
            <a:r>
              <a:rPr lang="ru-RU" dirty="0" smtClean="0"/>
              <a:t>Священное Писание  говорит о том, что победу над злом, негативными привычками, дурным поведением человеку дает Всевышний. </a:t>
            </a:r>
          </a:p>
          <a:p>
            <a:r>
              <a:rPr lang="ru-RU" dirty="0" smtClean="0"/>
              <a:t>Так было всегда. Многочисленные опыты людей, которые одержали такую победу,</a:t>
            </a:r>
            <a:r>
              <a:rPr lang="ru-RU" baseline="0" dirty="0" smtClean="0"/>
              <a:t> </a:t>
            </a:r>
            <a:r>
              <a:rPr lang="ru-RU" dirty="0" smtClean="0"/>
              <a:t>свидетельствуют о том, что Всевышний и доныне имеет силу изменять жизнь людей.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697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Каким образом Всевышний начнет помогать мне? – спросите вы.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11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Знайте, что Всевышний – Творец всех</a:t>
            </a:r>
            <a:r>
              <a:rPr lang="ru-RU" baseline="0" dirty="0" smtClean="0"/>
              <a:t> миров, </a:t>
            </a:r>
            <a:r>
              <a:rPr lang="ru-RU" dirty="0" smtClean="0"/>
              <a:t>Творец человека. </a:t>
            </a:r>
          </a:p>
          <a:p>
            <a:r>
              <a:rPr lang="ru-RU" dirty="0" smtClean="0"/>
              <a:t>Он создал нас не для того, чтобы наша жизнь была бесконечным мучением. </a:t>
            </a:r>
          </a:p>
          <a:p>
            <a:r>
              <a:rPr lang="ru-RU" dirty="0" smtClean="0"/>
              <a:t>Он очень заинтересован в том, чтобы каждый мужчина, женщина и ребенок были здоровыми и прожили полноценно все дни своей жизни. </a:t>
            </a:r>
          </a:p>
          <a:p>
            <a:endParaRPr lang="ru-RU" dirty="0" smtClean="0"/>
          </a:p>
          <a:p>
            <a:r>
              <a:rPr lang="ru-RU" dirty="0" smtClean="0"/>
              <a:t>Есть ли у Вас желание жить более полноценной жизнью? Хотите ли Вы освободиться от привычек, которые господствуют над вами? </a:t>
            </a:r>
          </a:p>
          <a:p>
            <a:endParaRPr lang="ru-RU" dirty="0" smtClean="0"/>
          </a:p>
          <a:p>
            <a:r>
              <a:rPr lang="ru-RU" dirty="0" smtClean="0"/>
              <a:t>Возможно, у вас нет желания, что-либо менять. Что бы вы не испытывали сейчас, Всевышний желает дать вам стремление и силу для перемен. Еще не поздно стать другим человеком – свободным от власти привычек!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9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dirty="0" smtClean="0"/>
              <a:t>В Священном Писании – </a:t>
            </a:r>
            <a:r>
              <a:rPr lang="ru-RU" dirty="0" err="1" smtClean="0"/>
              <a:t>Инджиле</a:t>
            </a:r>
            <a:r>
              <a:rPr lang="ru-RU" dirty="0" smtClean="0"/>
              <a:t>, у </a:t>
            </a:r>
            <a:r>
              <a:rPr lang="ru-RU" dirty="0" err="1" smtClean="0"/>
              <a:t>Иохана</a:t>
            </a:r>
            <a:r>
              <a:rPr lang="ru-RU" dirty="0" smtClean="0"/>
              <a:t> записаны следующие слова Всевышнего: </a:t>
            </a:r>
            <a:br>
              <a:rPr lang="ru-RU" dirty="0" smtClean="0"/>
            </a:br>
            <a:r>
              <a:rPr lang="ru-RU" dirty="0" smtClean="0">
                <a:latin typeface="Monotype Corsiva" panose="03010101010201010101" pitchFamily="66" charset="0"/>
              </a:rPr>
              <a:t>«Я пришел для того,  чтобы дать жизнь, и притом в избытке» </a:t>
            </a:r>
          </a:p>
          <a:p>
            <a:pPr algn="l"/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46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Многие люди окружающие нас,</a:t>
            </a:r>
            <a:r>
              <a:rPr lang="ru-RU" baseline="0" dirty="0" smtClean="0"/>
              <a:t> а может быть даже и мы сами, </a:t>
            </a:r>
            <a:r>
              <a:rPr lang="ru-RU" dirty="0" smtClean="0"/>
              <a:t>имеем нездоровые привычки, которые разрушают наш организм,</a:t>
            </a:r>
            <a:r>
              <a:rPr lang="ru-RU" baseline="0" dirty="0" smtClean="0"/>
              <a:t> приводя к болезням и постепенно сокращая продолжительность жизни. </a:t>
            </a:r>
          </a:p>
          <a:p>
            <a:endParaRPr lang="ru-RU" dirty="0" smtClean="0"/>
          </a:p>
          <a:p>
            <a:r>
              <a:rPr lang="ru-RU" dirty="0" smtClean="0"/>
              <a:t>Возможно мы недовольны этим, но просто не находим сил, чтобы изменить свою жизнь. </a:t>
            </a:r>
          </a:p>
          <a:p>
            <a:r>
              <a:rPr lang="ru-RU" dirty="0" smtClean="0"/>
              <a:t>Сегодня речь пойдет о том, где же эту силу найти. </a:t>
            </a:r>
          </a:p>
          <a:p>
            <a:r>
              <a:rPr lang="ru-RU" dirty="0" smtClean="0"/>
              <a:t>Надежда есть для каждого. </a:t>
            </a:r>
          </a:p>
          <a:p>
            <a:r>
              <a:rPr lang="ru-RU" dirty="0" smtClean="0"/>
              <a:t>Силу для перемен может получить каждый из нас.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436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Коран тоже говорит о</a:t>
            </a:r>
            <a:r>
              <a:rPr lang="ru-RU" baseline="0" dirty="0" smtClean="0"/>
              <a:t> желании Всевышнего благословлять Свое творение: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Бакара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2: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117:</a:t>
            </a:r>
            <a:r>
              <a:rPr lang="ru-RU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sz="1400" dirty="0" smtClean="0">
                <a:latin typeface="Monotype Corsiva" panose="03010101010201010101" pitchFamily="66" charset="0"/>
              </a:rPr>
              <a:t>«Он – Творец небес и земли»</a:t>
            </a:r>
          </a:p>
          <a:p>
            <a:pPr marL="0" indent="0">
              <a:buNone/>
            </a:pPr>
            <a:endParaRPr lang="ru-RU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Ибрахим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14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:34:</a:t>
            </a: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«Он доставляет вам все блага, которые вы просите себе.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А коль задумаете счет вести благодеяниям Аллаха, вам никогда их не исчислить»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68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Конечно,</a:t>
            </a:r>
            <a:r>
              <a:rPr lang="ru-RU" baseline="0" dirty="0" smtClean="0"/>
              <a:t> п</a:t>
            </a:r>
            <a:r>
              <a:rPr lang="ru-RU" dirty="0" smtClean="0"/>
              <a:t>лохие привычки не исчезают сами по себе, только потому, что вы решили их оставить. </a:t>
            </a:r>
          </a:p>
          <a:p>
            <a:r>
              <a:rPr lang="ru-RU" dirty="0" smtClean="0"/>
              <a:t>Будет борьба,</a:t>
            </a:r>
            <a:r>
              <a:rPr lang="ru-RU" baseline="0" dirty="0" smtClean="0"/>
              <a:t> </a:t>
            </a:r>
            <a:r>
              <a:rPr lang="ru-RU" dirty="0" smtClean="0"/>
              <a:t>трудности и искушения, которые будут толкать</a:t>
            </a:r>
            <a:r>
              <a:rPr lang="ru-RU" baseline="0" dirty="0" smtClean="0"/>
              <a:t> вас снова вернуться к старому.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Но </a:t>
            </a:r>
            <a:r>
              <a:rPr lang="ru-RU" dirty="0" smtClean="0"/>
              <a:t>Всевышний обещает нам, что мы  получим от Него силу и способность побеждать.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49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Да, конечно, принять эти слова и поверить им непросто.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Особенно,</a:t>
            </a:r>
            <a:r>
              <a:rPr lang="ru-RU" baseline="0" dirty="0" smtClean="0"/>
              <a:t> если вы обещали себе, своим близким, а </a:t>
            </a:r>
            <a:r>
              <a:rPr lang="ru-RU" dirty="0" smtClean="0"/>
              <a:t>может быть и Всевышнему никогда больше не следовать своим дурным привычкам, </a:t>
            </a:r>
            <a:br>
              <a:rPr lang="ru-RU" dirty="0" smtClean="0"/>
            </a:br>
            <a:r>
              <a:rPr lang="ru-RU" dirty="0" smtClean="0"/>
              <a:t>разрушающим его жизнь или жизнь его близких.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Заботит ли Всевышнего моя жизнь? Слова Всевышнего,</a:t>
            </a:r>
            <a:r>
              <a:rPr lang="ru-RU" baseline="0" dirty="0" smtClean="0"/>
              <a:t> записанные в этих текстах Священных Писаний говорят: ДА!</a:t>
            </a:r>
            <a:r>
              <a:rPr lang="ru-RU" dirty="0" smtClean="0">
                <a:latin typeface="Monotype Corsiva" panose="03010101010201010101" pitchFamily="66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Monotype Corsiva" panose="03010101010201010101" pitchFamily="66" charset="0"/>
              </a:rPr>
              <a:t>Книга пророка Иеремии, 32:27 - «Я  – Вечный, Бог всех людей. Если что-нибудь невозможное для Меня?»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И</a:t>
            </a:r>
            <a:r>
              <a:rPr lang="ru-RU" sz="1200" baseline="0" dirty="0" smtClean="0">
                <a:latin typeface="Monotype Corsiva" panose="03010101010201010101" pitchFamily="66" charset="0"/>
              </a:rPr>
              <a:t> в </a:t>
            </a:r>
            <a:r>
              <a:rPr lang="ru-RU" sz="1200" dirty="0" smtClean="0">
                <a:latin typeface="Monotype Corsiva" panose="03010101010201010101" pitchFamily="66" charset="0"/>
              </a:rPr>
              <a:t>33 главе, 3 стихе - «Воззови ко Мне, и Я тебе отвечу – расскажу тебе великое и недоступное, которое ты не знаешь».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96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Коран так же говорит об этом.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Имран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3: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160:</a:t>
            </a:r>
            <a:r>
              <a:rPr lang="ru-RU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«Если Аллах оказывает вам помощь, то никто не одержит над вами верх. 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Если же Он оставит вас без помощи, то кто же поможет вам, кроме Него?»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Исра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17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:80:</a:t>
            </a: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«И говори (после молитвы): «Господи! Наставь меня на путь истины, 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выведи меня также путем истины и даруй мне от Тебя силу в помощь»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32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Каждый, кто ведет борьбу с со своими</a:t>
            </a:r>
            <a:r>
              <a:rPr lang="ru-RU" baseline="0" dirty="0" smtClean="0"/>
              <a:t> привычками, должен поступать благоразумно. </a:t>
            </a:r>
          </a:p>
          <a:p>
            <a:r>
              <a:rPr lang="ru-RU" baseline="0" dirty="0" smtClean="0"/>
              <a:t>Благоразумие же дается Всевышним. </a:t>
            </a:r>
          </a:p>
          <a:p>
            <a:r>
              <a:rPr lang="ru-RU" dirty="0" smtClean="0"/>
              <a:t>Всевышний</a:t>
            </a:r>
            <a:r>
              <a:rPr lang="ru-RU" baseline="0" dirty="0" smtClean="0"/>
              <a:t> говорит, что Он никогда не допустит для нас искушений и испытаний сверх сил.</a:t>
            </a:r>
          </a:p>
          <a:p>
            <a:endParaRPr lang="ru-RU" dirty="0" smtClean="0"/>
          </a:p>
          <a:p>
            <a:r>
              <a:rPr lang="ru-RU" dirty="0" smtClean="0"/>
              <a:t>Имея обещание о помощи свыше, мы можем сотрудничать с</a:t>
            </a:r>
            <a:r>
              <a:rPr lang="ru-RU" baseline="0" dirty="0" smtClean="0"/>
              <a:t> Всевышним </a:t>
            </a:r>
            <a:r>
              <a:rPr lang="ru-RU" dirty="0" smtClean="0"/>
              <a:t>в борьбе с привычками. </a:t>
            </a:r>
          </a:p>
          <a:p>
            <a:r>
              <a:rPr lang="ru-RU" dirty="0" smtClean="0"/>
              <a:t>Всевышний дарует каждому человеку желание измениться. </a:t>
            </a:r>
          </a:p>
          <a:p>
            <a:r>
              <a:rPr lang="ru-RU" dirty="0" smtClean="0"/>
              <a:t>Важно, чтобы человек принял  этот дар и начал делать то, что в его силах.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16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</a:t>
            </a:r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Первое Послание </a:t>
            </a:r>
            <a:r>
              <a:rPr lang="ru-RU" b="1" dirty="0" err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Паула</a:t>
            </a:r>
            <a:r>
              <a:rPr lang="ru-RU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Коринфянам 10:13 </a:t>
            </a:r>
            <a:endParaRPr lang="ru-RU" b="1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«Все испытания, с которыми до сих пор вам приходилось сталкиваться, были ни чем иным,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как обычными человеческими испытаниями. Всевышний никогда не допустит, чтобы вы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были испытываемы сверх сил, и Он верен своим обещаниям. Когда вас постигает испытание, 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Он дает вам и выход, так, чтобы вы смогли его перенести»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70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Желание изменить жизнь ведет нас к принятию решения. </a:t>
            </a:r>
          </a:p>
          <a:p>
            <a:endParaRPr lang="ru-RU" dirty="0" smtClean="0"/>
          </a:p>
          <a:p>
            <a:r>
              <a:rPr lang="ru-RU" dirty="0" smtClean="0"/>
              <a:t>Примите решение измениться! </a:t>
            </a:r>
          </a:p>
          <a:p>
            <a:r>
              <a:rPr lang="ru-RU" dirty="0" smtClean="0"/>
              <a:t>Всевышний по любви своей дает нам право</a:t>
            </a:r>
            <a:r>
              <a:rPr lang="ru-RU" baseline="0" dirty="0" smtClean="0"/>
              <a:t> свободно выбирать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Воспользуйтесь этой свободой правильно. </a:t>
            </a:r>
          </a:p>
          <a:p>
            <a:r>
              <a:rPr lang="ru-RU" dirty="0" smtClean="0"/>
              <a:t>Если мы не воспользуемся правом выбора, то потерпим поражение. </a:t>
            </a:r>
          </a:p>
          <a:p>
            <a:endParaRPr lang="ru-RU" dirty="0" smtClean="0"/>
          </a:p>
          <a:p>
            <a:r>
              <a:rPr lang="ru-RU" dirty="0" smtClean="0"/>
              <a:t>Мы просто останемся рабами.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838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Отказывайтесь сразу, а не постепенно</a:t>
            </a:r>
          </a:p>
          <a:p>
            <a:r>
              <a:rPr lang="ru-RU" dirty="0" smtClean="0"/>
              <a:t>Постепенный отказ</a:t>
            </a:r>
            <a:r>
              <a:rPr lang="ru-RU" baseline="0" dirty="0" smtClean="0"/>
              <a:t> вернет вас к старым привычкам.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644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соглашайтесь с мнением, что чуть-чуть можно. </a:t>
            </a:r>
          </a:p>
          <a:p>
            <a:endParaRPr lang="ru-RU" dirty="0" smtClean="0"/>
          </a:p>
          <a:p>
            <a:r>
              <a:rPr lang="ru-RU" dirty="0" smtClean="0"/>
              <a:t>Старая привычка</a:t>
            </a:r>
            <a:r>
              <a:rPr lang="ru-RU" baseline="0" dirty="0" smtClean="0"/>
              <a:t> будет держать вас крепко. Бросайте сразу и полностью.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15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Помните, что истинное воздержание – это </a:t>
            </a:r>
            <a:r>
              <a:rPr lang="ru-RU" sz="1200" b="0" dirty="0" smtClean="0">
                <a:latin typeface="Monotype Corsiva" panose="03010101010201010101" pitchFamily="66" charset="0"/>
              </a:rPr>
              <a:t>полный отказ от вредного и умеренность в полезном</a:t>
            </a:r>
            <a:endParaRPr lang="ru-RU" b="0" dirty="0" smtClean="0"/>
          </a:p>
          <a:p>
            <a:endParaRPr lang="ru-RU" dirty="0" smtClean="0"/>
          </a:p>
          <a:p>
            <a:r>
              <a:rPr lang="ru-RU" dirty="0" smtClean="0"/>
              <a:t>Воздержание, самоконтроль</a:t>
            </a:r>
            <a:r>
              <a:rPr lang="ru-RU" baseline="0" dirty="0" smtClean="0"/>
              <a:t> и</a:t>
            </a:r>
            <a:r>
              <a:rPr lang="ru-RU" dirty="0" smtClean="0"/>
              <a:t> помощь Всевышнего принесут вам победу.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5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Вначале ответьте на несколько вопросов: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Вам тяжело вставать по утрам? </a:t>
            </a:r>
          </a:p>
          <a:p>
            <a:r>
              <a:rPr lang="ru-RU" dirty="0" smtClean="0"/>
              <a:t>Занимаетесь ли вы ежедневно физическими упражнениями? Или это для вас ежедневный подвиг?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6056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давайте</a:t>
            </a:r>
            <a:r>
              <a:rPr lang="ru-RU" baseline="0" dirty="0" smtClean="0"/>
              <a:t> подводить итог.</a:t>
            </a:r>
          </a:p>
          <a:p>
            <a:r>
              <a:rPr lang="ru-RU" baseline="0" dirty="0" smtClean="0"/>
              <a:t>Всевышний предлагает нам план – несколько шагов к победе.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7557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Шаг 1: Просите. Обращайтесь к Всевышнему за помощью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22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Инджиле</a:t>
            </a:r>
            <a:r>
              <a:rPr lang="ru-RU" dirty="0" smtClean="0"/>
              <a:t>, у Матая записано: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7:7 </a:t>
            </a:r>
            <a:r>
              <a:rPr lang="ru-RU" dirty="0" smtClean="0">
                <a:latin typeface="Monotype Corsiva" panose="03010101010201010101" pitchFamily="66" charset="0"/>
              </a:rPr>
              <a:t>«Просите – и вам дадут, ищите – и найдете, стучите – и вам откроют».</a:t>
            </a:r>
          </a:p>
          <a:p>
            <a:pPr marL="0" indent="0">
              <a:buNone/>
            </a:pPr>
            <a:endParaRPr lang="ru-RU" dirty="0" smtClean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7:11 </a:t>
            </a:r>
            <a:r>
              <a:rPr lang="ru-RU" dirty="0" smtClean="0">
                <a:latin typeface="Monotype Corsiva" panose="03010101010201010101" pitchFamily="66" charset="0"/>
              </a:rPr>
              <a:t>«Если вы, будучи злы, умеете давать своим детям благие дары, то тем более Небесный Отец 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даст благое тем, кто просит у Него».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313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Коране: 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</a:t>
            </a:r>
            <a:r>
              <a:rPr lang="ru-RU" sz="3200" b="1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Гафир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40: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60а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,</a:t>
            </a:r>
            <a:r>
              <a:rPr lang="ru-RU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записано следующее:</a:t>
            </a:r>
            <a: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«И говорит Владыка ваш: ко Мне взывайте, Я отвечу»</a:t>
            </a:r>
          </a:p>
          <a:p>
            <a:pPr marL="0" indent="0">
              <a:buNone/>
            </a:pPr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811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Шаг 2: Верьте</a:t>
            </a:r>
            <a:r>
              <a:rPr lang="ru-RU" baseline="0" dirty="0" smtClean="0"/>
              <a:t>. </a:t>
            </a:r>
            <a:r>
              <a:rPr lang="ru-RU" dirty="0" smtClean="0"/>
              <a:t>Нам нужно научиться верить обещаниям Всевышнего и благодарить за просимое.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617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Инджиле</a:t>
            </a:r>
            <a:r>
              <a:rPr lang="ru-RU" dirty="0" smtClean="0"/>
              <a:t>, у Марка 11:24 записано следующее:</a:t>
            </a:r>
          </a:p>
          <a:p>
            <a:pPr marL="0" indent="0" algn="l">
              <a:buNone/>
            </a:pPr>
            <a:r>
              <a:rPr lang="ru-RU" sz="1600" dirty="0" smtClean="0">
                <a:latin typeface="Monotype Corsiva" panose="03010101010201010101" pitchFamily="66" charset="0"/>
              </a:rPr>
              <a:t>«</a:t>
            </a:r>
            <a:r>
              <a:rPr lang="ru-RU" sz="1200" dirty="0" smtClean="0">
                <a:latin typeface="Monotype Corsiva" panose="03010101010201010101" pitchFamily="66" charset="0"/>
              </a:rPr>
              <a:t>Потому говорю вам: о чем бы вы не попросили в молитве,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верьте, что вы уже получили это, - и будет вам»</a:t>
            </a:r>
          </a:p>
          <a:p>
            <a:pPr marL="0" indent="0">
              <a:buNone/>
            </a:pPr>
            <a:endParaRPr lang="ru-RU" sz="1600" b="1" dirty="0" smtClean="0">
              <a:latin typeface="AsylbekM01.kz" pitchFamily="2" charset="-52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789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Коране, </a:t>
            </a:r>
            <a:r>
              <a:rPr lang="ru-RU" sz="32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Худ 11:9</a:t>
            </a:r>
            <a:r>
              <a:rPr lang="ru-RU" sz="2800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0:</a:t>
            </a:r>
            <a:r>
              <a:rPr lang="ru-RU" b="1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1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«Просите же прощения у вашего Владыки, потом к Нему (в раскаянии) обращайтесь! </a:t>
            </a:r>
          </a:p>
          <a:p>
            <a:pPr marL="0" indent="0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Поистине, Господь мой милосерд, любви (к творениям Своим) исполнен»</a:t>
            </a:r>
          </a:p>
          <a:p>
            <a:pPr marL="0" indent="0">
              <a:buNone/>
            </a:pPr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853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Шаг 3: Отбросьте всякую мысль о поражении. Не поддавайтесь искушениям и не возвращайтесь к старым привычкам. </a:t>
            </a:r>
          </a:p>
          <a:p>
            <a:r>
              <a:rPr lang="ru-RU" baseline="0" dirty="0" smtClean="0"/>
              <a:t>Помните, что многократное повторение правильного действия вырабатывает правильную привычку. </a:t>
            </a:r>
          </a:p>
          <a:p>
            <a:r>
              <a:rPr lang="ru-RU" baseline="0" dirty="0" smtClean="0"/>
              <a:t>Правильная привычка вытеснит вредную привычку.</a:t>
            </a:r>
          </a:p>
          <a:p>
            <a:r>
              <a:rPr lang="ru-RU" baseline="0" dirty="0" smtClean="0"/>
              <a:t>Уберите из вашего дома все то, что может искушать вас. </a:t>
            </a:r>
          </a:p>
          <a:p>
            <a:r>
              <a:rPr lang="ru-RU" baseline="0" dirty="0" smtClean="0"/>
              <a:t>Избегайте тех мест, где вы можете встретиться с искушением вернуться к старой привычке. </a:t>
            </a:r>
          </a:p>
          <a:p>
            <a:r>
              <a:rPr lang="ru-RU" baseline="0" dirty="0" smtClean="0"/>
              <a:t>Отвечайте твердо «Нет», когда вам предлагают то, от чего вы сознательно отказались. </a:t>
            </a:r>
          </a:p>
          <a:p>
            <a:r>
              <a:rPr lang="ru-RU" baseline="0" dirty="0" smtClean="0"/>
              <a:t>Не бойтесь насмешек. Чем решительнее будет ваш отказ, тем уважительнее к вам будут относиться люди.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3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Мудрый пророк Сулейман оставил нам следующее высказывание в книге</a:t>
            </a:r>
            <a:r>
              <a:rPr lang="ru-RU" baseline="0" dirty="0" smtClean="0"/>
              <a:t> Мудрых изречений 2 </a:t>
            </a:r>
            <a:r>
              <a:rPr lang="ru-RU" dirty="0" smtClean="0"/>
              <a:t>: 10,11.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«Мудрость войдет в сердце твое, и знание будет приятно душе твоей.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Рассудительность  будет оберегать тебя, разум будет защищать тебя, и понимание тебя сохранит»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endParaRPr lang="ru-RU" sz="1200" dirty="0" smtClean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537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послании </a:t>
            </a:r>
            <a:r>
              <a:rPr lang="ru-RU" dirty="0" err="1" smtClean="0"/>
              <a:t>Паула</a:t>
            </a:r>
            <a:r>
              <a:rPr lang="ru-RU" dirty="0" smtClean="0"/>
              <a:t> к верующим в Риме записан</a:t>
            </a:r>
            <a:r>
              <a:rPr lang="ru-RU" baseline="0" dirty="0" smtClean="0"/>
              <a:t> следующий </a:t>
            </a:r>
            <a:r>
              <a:rPr lang="ru-RU" b="0" baseline="0" dirty="0" smtClean="0"/>
              <a:t>призыв </a:t>
            </a:r>
            <a:r>
              <a:rPr lang="ru-RU" sz="1200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13:14: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endParaRPr lang="ru-RU" sz="1400" b="0" dirty="0" smtClean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«Пусть лучше Повелитель Иса </a:t>
            </a:r>
            <a:r>
              <a:rPr lang="ru-RU" sz="1200" dirty="0" err="1" smtClean="0">
                <a:latin typeface="Monotype Corsiva" panose="03010101010201010101" pitchFamily="66" charset="0"/>
              </a:rPr>
              <a:t>Масих</a:t>
            </a:r>
            <a:r>
              <a:rPr lang="ru-RU" sz="1200" dirty="0" smtClean="0">
                <a:latin typeface="Monotype Corsiva" panose="03010101010201010101" pitchFamily="66" charset="0"/>
              </a:rPr>
              <a:t> станет вашими доспехами.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И не думайте об угождении своей греховной природе и ее желаниям»</a:t>
            </a:r>
          </a:p>
          <a:p>
            <a:pPr marL="0" indent="0" algn="l">
              <a:buNone/>
            </a:pPr>
            <a:endParaRPr lang="ru-RU" sz="1600" b="1" dirty="0" smtClean="0">
              <a:latin typeface="AsylbekM01.kz" pitchFamily="2" charset="-52"/>
            </a:endParaRP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2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Можете ли вы справиться со своим аппетитом за праздничным столом?</a:t>
            </a:r>
          </a:p>
          <a:p>
            <a:r>
              <a:rPr lang="ru-RU" dirty="0" smtClean="0"/>
              <a:t>Легко ли вам сбрасывать лишние килограммы?</a:t>
            </a:r>
          </a:p>
          <a:p>
            <a:r>
              <a:rPr lang="ru-RU" dirty="0" smtClean="0"/>
              <a:t>Легко ли бросить курить?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</a:t>
            </a:r>
            <a:r>
              <a:rPr lang="ru-RU" baseline="0" dirty="0" smtClean="0"/>
              <a:t> вам не легко, то вы пришли как раз по адресу.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65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Шаг 4: Проявляйте настойчивость. Помните: старые привычки формировались не за один день и потому они легко не умирают. </a:t>
            </a:r>
          </a:p>
          <a:p>
            <a:r>
              <a:rPr lang="ru-RU" dirty="0" smtClean="0"/>
              <a:t>Надо быть бдительным, пока новая привычка не закрепится и новый стиль жизни не станет естественным. </a:t>
            </a:r>
          </a:p>
          <a:p>
            <a:endParaRPr lang="ru-RU" dirty="0" smtClean="0"/>
          </a:p>
          <a:p>
            <a:r>
              <a:rPr lang="ru-RU" dirty="0" smtClean="0"/>
              <a:t>Доверившись</a:t>
            </a:r>
            <a:r>
              <a:rPr lang="ru-RU" baseline="0" dirty="0" smtClean="0"/>
              <a:t> Всевышнему, вы обязательно одержите победу.</a:t>
            </a:r>
            <a:br>
              <a:rPr lang="ru-RU" baseline="0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460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прекрасно быть свободным человеком!</a:t>
            </a:r>
          </a:p>
          <a:p>
            <a:r>
              <a:rPr lang="ru-RU" dirty="0" smtClean="0"/>
              <a:t>Полагаясь на Всевышнего, мы можем сказать с полной уверенностью, как </a:t>
            </a:r>
            <a:r>
              <a:rPr lang="ru-RU" dirty="0" err="1" smtClean="0"/>
              <a:t>Паул</a:t>
            </a:r>
            <a:r>
              <a:rPr lang="ru-RU" dirty="0" smtClean="0"/>
              <a:t>: «Я все могу благодаря </a:t>
            </a:r>
            <a:r>
              <a:rPr lang="ru-RU" dirty="0" err="1" smtClean="0"/>
              <a:t>Массиху</a:t>
            </a:r>
            <a:r>
              <a:rPr lang="ru-RU" dirty="0" smtClean="0"/>
              <a:t>, Который дает мне силы» </a:t>
            </a:r>
          </a:p>
          <a:p>
            <a:endParaRPr lang="ru-RU" dirty="0" smtClean="0"/>
          </a:p>
          <a:p>
            <a:r>
              <a:rPr lang="ru-RU" dirty="0" smtClean="0"/>
              <a:t>Принимайте решение сейчас и действуйте! И пусть ваши добрые начинания благословит Всевышний!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661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в дар – силу для победы и будьте здоровы и счастливы!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50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Эта тема будет полезна всем, кто хочет изменить свои привычки. </a:t>
            </a:r>
          </a:p>
          <a:p>
            <a:r>
              <a:rPr lang="ru-RU" dirty="0" smtClean="0"/>
              <a:t>Хотите ли вы этого?</a:t>
            </a:r>
          </a:p>
          <a:p>
            <a:r>
              <a:rPr lang="ru-RU" dirty="0" smtClean="0"/>
              <a:t>Большинство из нас хотят изменить свой образ жизни, быть более здоровыми, более дисциплинированными.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6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Каждый, кто пытался встать на путь здорового образа жизни, знает, что не все так просто.</a:t>
            </a:r>
          </a:p>
          <a:p>
            <a:r>
              <a:rPr lang="ru-RU" dirty="0" smtClean="0"/>
              <a:t>Наши попытки изменить себя, чаще всего заканчиваются ничем. </a:t>
            </a:r>
          </a:p>
          <a:p>
            <a:r>
              <a:rPr lang="ru-RU" dirty="0" smtClean="0"/>
              <a:t>Вы согласны? </a:t>
            </a:r>
          </a:p>
          <a:p>
            <a:r>
              <a:rPr lang="ru-RU" dirty="0" smtClean="0"/>
              <a:t>Почему же так тяжело изменить себя?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44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Являемся ли мы рабами своих привычек?</a:t>
            </a:r>
          </a:p>
          <a:p>
            <a:r>
              <a:rPr lang="ru-RU" dirty="0" smtClean="0"/>
              <a:t>Возможно привычки связывают вас, и уже не  разум управляет вами, а они.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А и</a:t>
            </a:r>
            <a:r>
              <a:rPr lang="ru-RU" dirty="0" smtClean="0"/>
              <a:t>з привычек складывается наш образ жизни. </a:t>
            </a:r>
          </a:p>
          <a:p>
            <a:r>
              <a:rPr lang="ru-RU" dirty="0" smtClean="0"/>
              <a:t>Но почему привычка имеет такую власть над человеком?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8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формируются привычки? </a:t>
            </a:r>
            <a:br>
              <a:rPr lang="ru-RU" dirty="0" smtClean="0"/>
            </a:br>
            <a:r>
              <a:rPr lang="ru-RU" dirty="0" smtClean="0"/>
              <a:t>Ученые исследовали этот вопрос и обнаружили: </a:t>
            </a:r>
          </a:p>
          <a:p>
            <a:r>
              <a:rPr lang="ru-RU" dirty="0" smtClean="0"/>
              <a:t>любая мысль или действие, которые человек повторяет много раз,</a:t>
            </a:r>
            <a:r>
              <a:rPr lang="ru-RU" baseline="0" dirty="0" smtClean="0"/>
              <a:t> приводят к изменению связей в клетках головного мозга.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AAEB0-A576-428F-A779-42F12B42AC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8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C81F7-1523-4D3B-8ED9-DA3AACFF3109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6BE7-7531-49E0-85CB-274E62250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3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C81F7-1523-4D3B-8ED9-DA3AACFF3109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16BE7-7531-49E0-85CB-274E62250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0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ЗДОРОВАЯ ЖИЗНЬ </a:t>
            </a:r>
            <a:b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</a:br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- ПОДАРОК </a:t>
            </a:r>
            <a:r>
              <a:rPr lang="ru-RU" sz="11500" smtClean="0">
                <a:solidFill>
                  <a:srgbClr val="FFFF00"/>
                </a:solidFill>
                <a:latin typeface="DS Arabic" panose="04000506020000020004" pitchFamily="82" charset="0"/>
              </a:rPr>
              <a:t>В</a:t>
            </a:r>
            <a:r>
              <a:rPr lang="ru-RU" sz="8800" smtClean="0">
                <a:solidFill>
                  <a:srgbClr val="FFFF00"/>
                </a:solidFill>
                <a:latin typeface="DS Arabic" panose="04000506020000020004" pitchFamily="82" charset="0"/>
              </a:rPr>
              <a:t>СЕВЫШНЕГО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Как формируются привычки?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Тропинка 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4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Привычки – автоматические действия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3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22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Помните,  все начинается с мысли…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92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Помните,  все начинается с мысли…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9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Однажды, поддавшись рекламе…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67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Зная о пользе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Примите решение…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5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15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latin typeface="DS Arabic" panose="04000506020000020004" pitchFamily="82" charset="0"/>
              </a:rPr>
              <a:t>Доверие </a:t>
            </a:r>
            <a:r>
              <a:rPr lang="ru-RU" sz="138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latin typeface="DS Arabic" panose="04000506020000020004" pitchFamily="82" charset="0"/>
              </a:rPr>
              <a:t>Всевышнему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Закон жизни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60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Ваш выбор определяет вашу жизнь сейчас, </a:t>
            </a:r>
            <a:br>
              <a:rPr lang="ru-RU" sz="32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32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ваш характер определит ваше будущее в вечности </a:t>
            </a:r>
            <a:endParaRPr lang="ru-RU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3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</a:t>
            </a:r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Римлянам 6:16 </a:t>
            </a:r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2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8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Зависимость</a:t>
            </a:r>
            <a:r>
              <a:rPr lang="ru-RU" sz="6000" b="1" smtClean="0">
                <a:latin typeface="Monotype Corsiva" panose="03010101010201010101" pitchFamily="66" charset="0"/>
              </a:rPr>
              <a:t> 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70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Марк  Твен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Источник силы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8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Как это происходит?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4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Всевышний заботиться о нас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2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Радостная весть Исы Масиха,  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как повествует Иохан 10:10 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7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Сила, способствующая переменам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1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5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Правильный выбор – это борьба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4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Пророк Иеремия  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3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Доверьтесь Всевышнему</a:t>
            </a:r>
            <a:b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5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Доверьтесь Всевышнему</a:t>
            </a:r>
            <a:b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9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Примите решение 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изменить свои привычки!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3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Отказывайтесь сразу, </a:t>
            </a:r>
            <a:b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а не постепенно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1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А если чуть – чуть..?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4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Воздержание </a:t>
            </a:r>
            <a:r>
              <a:rPr lang="ru-RU" sz="36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3600" b="1" smtClean="0">
                <a:latin typeface="Monotype Corsiva" panose="03010101010201010101" pitchFamily="66" charset="0"/>
              </a:rPr>
              <a:t>полный отказ от вредного </a:t>
            </a:r>
            <a:br>
              <a:rPr lang="ru-RU" sz="3600" b="1" smtClean="0">
                <a:latin typeface="Monotype Corsiva" panose="03010101010201010101" pitchFamily="66" charset="0"/>
              </a:rPr>
            </a:br>
            <a:r>
              <a:rPr lang="ru-RU" sz="3600" b="1" smtClean="0">
                <a:latin typeface="Monotype Corsiva" panose="03010101010201010101" pitchFamily="66" charset="0"/>
              </a:rPr>
              <a:t>и умеренность в полезном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3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Ответьте на несколько вопросов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88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Всевышний предлагает план</a:t>
            </a:r>
            <a:endParaRPr lang="ru-RU" sz="6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3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1.Обращайтесь к  Всевышнему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27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</a:t>
            </a:r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Радостная весть Исы Масиха, как повествует </a:t>
            </a: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 Матай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7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2.Доверьтесь Всевышнему 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0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</a:t>
            </a:r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Радостная весть Исы Масиха, как повествует </a:t>
            </a: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 Марк 11:24 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6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46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3.Не поддавайтесь искушению </a:t>
            </a:r>
            <a:br>
              <a:rPr lang="ru-RU" sz="40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4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  не возвращайтесь к старым привычкам</a:t>
            </a:r>
            <a:endParaRPr lang="ru-RU" sz="4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44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Мудрые изречения  Сулеймана 2:10,11 </a:t>
            </a: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20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Послание Паула верующим в Риме 13:14 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9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Ответьте на несколько вопросов</a:t>
            </a:r>
            <a:endParaRPr lang="ru-RU" sz="48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21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4. Проявляйте настойчивость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7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Инджил, Послание Паула верующим в Филиппах  4:13 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3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7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Вы хотите изменить свои привычки?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5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Просто еще раз пообещать себе и …???</a:t>
            </a:r>
            <a:endParaRPr lang="ru-RU" sz="40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Привычки крепко связывают человека</a:t>
            </a:r>
            <a:endParaRPr lang="ru-RU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9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Как   формируются  привычки?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35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2125</Words>
  <Application>Microsoft Office PowerPoint</Application>
  <PresentationFormat>Экран (4:3)</PresentationFormat>
  <Paragraphs>279</Paragraphs>
  <Slides>52</Slides>
  <Notes>52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Arial Narrow</vt:lpstr>
      <vt:lpstr>AsylbekM01.kz</vt:lpstr>
      <vt:lpstr>Calibri</vt:lpstr>
      <vt:lpstr>Calibri Light</vt:lpstr>
      <vt:lpstr>DS Arabic</vt:lpstr>
      <vt:lpstr>Monotype Corsiva</vt:lpstr>
      <vt:lpstr>Тема Office</vt:lpstr>
      <vt:lpstr>ЗДОРОВАЯ ЖИЗНЬ  - ПОДАРОК ВСЕВЫШНЕГО</vt:lpstr>
      <vt:lpstr>Доверие Всевышнему</vt:lpstr>
      <vt:lpstr>Сила, способствующая переменам</vt:lpstr>
      <vt:lpstr>Ответьте на несколько вопросов</vt:lpstr>
      <vt:lpstr>Ответьте на несколько вопросов</vt:lpstr>
      <vt:lpstr>Вы хотите изменить свои привычки?</vt:lpstr>
      <vt:lpstr>Просто еще раз пообещать себе и …???</vt:lpstr>
      <vt:lpstr>Привычки крепко связывают человека</vt:lpstr>
      <vt:lpstr>Как   формируются  привычки?</vt:lpstr>
      <vt:lpstr>Как формируются привычки?</vt:lpstr>
      <vt:lpstr>Тропинка </vt:lpstr>
      <vt:lpstr>Презентация PowerPoint</vt:lpstr>
      <vt:lpstr>Привычки – автоматические действия</vt:lpstr>
      <vt:lpstr>Презентация PowerPoint</vt:lpstr>
      <vt:lpstr>Помните,  все начинается с мысли…</vt:lpstr>
      <vt:lpstr>Помните,  все начинается с мысли…</vt:lpstr>
      <vt:lpstr>Однажды, поддавшись рекламе…</vt:lpstr>
      <vt:lpstr>Зная о пользе</vt:lpstr>
      <vt:lpstr>Примите решение…</vt:lpstr>
      <vt:lpstr>Закон жизни</vt:lpstr>
      <vt:lpstr>Ваш выбор определяет вашу жизнь сейчас,  ваш характер определит ваше будущее в вечности </vt:lpstr>
      <vt:lpstr> Инджил, Римлянам 6:16  </vt:lpstr>
      <vt:lpstr>Коран </vt:lpstr>
      <vt:lpstr>Зависимость </vt:lpstr>
      <vt:lpstr>Марк  Твен</vt:lpstr>
      <vt:lpstr>Источник силы</vt:lpstr>
      <vt:lpstr>Как это происходит?</vt:lpstr>
      <vt:lpstr>Всевышний заботиться о нас</vt:lpstr>
      <vt:lpstr>Инджил,  Радостная весть Исы Масиха,   как повествует Иохан 10:10 </vt:lpstr>
      <vt:lpstr>Коран </vt:lpstr>
      <vt:lpstr>Правильный выбор – это борьба</vt:lpstr>
      <vt:lpstr> Таурат, Пророк Иеремия  </vt:lpstr>
      <vt:lpstr>Коран </vt:lpstr>
      <vt:lpstr> Доверьтесь Всевышнему </vt:lpstr>
      <vt:lpstr> Доверьтесь Всевышнему </vt:lpstr>
      <vt:lpstr>Примите решение  изменить свои привычки!</vt:lpstr>
      <vt:lpstr>Отказывайтесь сразу,  а не постепенно</vt:lpstr>
      <vt:lpstr>А если чуть – чуть..?</vt:lpstr>
      <vt:lpstr>Воздержание  полный отказ от вредного  и умеренность в полезном</vt:lpstr>
      <vt:lpstr>Всевышний предлагает план</vt:lpstr>
      <vt:lpstr>1.Обращайтесь к  Всевышнему</vt:lpstr>
      <vt:lpstr> Инджил, Радостная весть Исы Масиха, как повествует  Матай</vt:lpstr>
      <vt:lpstr>Коран </vt:lpstr>
      <vt:lpstr>2.Доверьтесь Всевышнему </vt:lpstr>
      <vt:lpstr> Инджил, Радостная весть Исы Масиха, как повествует  Марк 11:24 </vt:lpstr>
      <vt:lpstr>Коран </vt:lpstr>
      <vt:lpstr>3.Не поддавайтесь искушению  и  не возвращайтесь к старым привычкам</vt:lpstr>
      <vt:lpstr> Таурат, Мудрые изречения  Сулеймана 2:10,11  </vt:lpstr>
      <vt:lpstr> Инджил, Послание Паула верующим в Риме 13:14 </vt:lpstr>
      <vt:lpstr>4. Проявляйте настойчивость</vt:lpstr>
      <vt:lpstr> Инджил, Послание Паула верующим в Филиппах  4:13 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4</cp:revision>
  <dcterms:created xsi:type="dcterms:W3CDTF">2016-09-26T12:43:51Z</dcterms:created>
  <dcterms:modified xsi:type="dcterms:W3CDTF">2016-09-26T13:00:33Z</dcterms:modified>
</cp:coreProperties>
</file>