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8"/>
  </p:notesMasterIdLst>
  <p:sldIdLst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6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988F3-64DE-4E7D-9704-5E841DF23E61}" type="datetimeFigureOut">
              <a:rPr lang="ru-RU" smtClean="0"/>
              <a:pPr/>
              <a:t>15.01.2011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24F90-DFD8-4D7B-8209-73CAD0AA87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6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 userDrawn="1"/>
        </p:nvSpPr>
        <p:spPr>
          <a:xfrm rot="167672">
            <a:off x="2698853" y="-42529"/>
            <a:ext cx="842113" cy="6868632"/>
          </a:xfrm>
          <a:custGeom>
            <a:avLst/>
            <a:gdLst>
              <a:gd name="connsiteX0" fmla="*/ 829339 w 829339"/>
              <a:gd name="connsiteY0" fmla="*/ 0 h 6804837"/>
              <a:gd name="connsiteX1" fmla="*/ 531628 w 829339"/>
              <a:gd name="connsiteY1" fmla="*/ 3211033 h 6804837"/>
              <a:gd name="connsiteX2" fmla="*/ 0 w 829339"/>
              <a:gd name="connsiteY2" fmla="*/ 6804837 h 6804837"/>
              <a:gd name="connsiteX3" fmla="*/ 0 w 829339"/>
              <a:gd name="connsiteY3" fmla="*/ 6804837 h 6804837"/>
              <a:gd name="connsiteX0" fmla="*/ 829339 w 906100"/>
              <a:gd name="connsiteY0" fmla="*/ 0 h 6804837"/>
              <a:gd name="connsiteX1" fmla="*/ 531628 w 906100"/>
              <a:gd name="connsiteY1" fmla="*/ 3211033 h 6804837"/>
              <a:gd name="connsiteX2" fmla="*/ 0 w 906100"/>
              <a:gd name="connsiteY2" fmla="*/ 6804837 h 6804837"/>
              <a:gd name="connsiteX3" fmla="*/ 0 w 906100"/>
              <a:gd name="connsiteY3" fmla="*/ 6804837 h 6804837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65545 w 765545"/>
              <a:gd name="connsiteY0" fmla="*/ 0 h 6868632"/>
              <a:gd name="connsiteX1" fmla="*/ 531628 w 765545"/>
              <a:gd name="connsiteY1" fmla="*/ 3274828 h 6868632"/>
              <a:gd name="connsiteX2" fmla="*/ 0 w 765545"/>
              <a:gd name="connsiteY2" fmla="*/ 6868632 h 6868632"/>
              <a:gd name="connsiteX3" fmla="*/ 0 w 765545"/>
              <a:gd name="connsiteY3" fmla="*/ 6868632 h 6868632"/>
              <a:gd name="connsiteX0" fmla="*/ 765545 w 842113"/>
              <a:gd name="connsiteY0" fmla="*/ 0 h 6868632"/>
              <a:gd name="connsiteX1" fmla="*/ 531628 w 842113"/>
              <a:gd name="connsiteY1" fmla="*/ 3274828 h 6868632"/>
              <a:gd name="connsiteX2" fmla="*/ 0 w 842113"/>
              <a:gd name="connsiteY2" fmla="*/ 6868632 h 6868632"/>
              <a:gd name="connsiteX3" fmla="*/ 0 w 842113"/>
              <a:gd name="connsiteY3" fmla="*/ 6868632 h 68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113" h="6868632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ln w="38100">
            <a:solidFill>
              <a:schemeClr val="accent3">
                <a:lumMod val="50000"/>
              </a:schemeClr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 userDrawn="1"/>
        </p:nvSpPr>
        <p:spPr>
          <a:xfrm rot="189704">
            <a:off x="1976195" y="64026"/>
            <a:ext cx="1471695" cy="6858000"/>
          </a:xfrm>
          <a:custGeom>
            <a:avLst/>
            <a:gdLst>
              <a:gd name="connsiteX0" fmla="*/ 350874 w 350874"/>
              <a:gd name="connsiteY0" fmla="*/ 0 h 6858000"/>
              <a:gd name="connsiteX1" fmla="*/ 0 w 350874"/>
              <a:gd name="connsiteY1" fmla="*/ 6858000 h 6858000"/>
              <a:gd name="connsiteX2" fmla="*/ 350874 w 350874"/>
              <a:gd name="connsiteY2" fmla="*/ 0 h 6858000"/>
              <a:gd name="connsiteX0" fmla="*/ 981778 w 1393284"/>
              <a:gd name="connsiteY0" fmla="*/ 0 h 6859149"/>
              <a:gd name="connsiteX1" fmla="*/ 630904 w 1393284"/>
              <a:gd name="connsiteY1" fmla="*/ 6858000 h 6859149"/>
              <a:gd name="connsiteX2" fmla="*/ 981778 w 1393284"/>
              <a:gd name="connsiteY2" fmla="*/ 0 h 685914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132877 w 1773156"/>
              <a:gd name="connsiteY0" fmla="*/ 140562 h 6999465"/>
              <a:gd name="connsiteX1" fmla="*/ 782003 w 1773156"/>
              <a:gd name="connsiteY1" fmla="*/ 6998562 h 6999465"/>
              <a:gd name="connsiteX2" fmla="*/ 1132877 w 1773156"/>
              <a:gd name="connsiteY2" fmla="*/ 140562 h 6999465"/>
              <a:gd name="connsiteX0" fmla="*/ 1088002 w 1728281"/>
              <a:gd name="connsiteY0" fmla="*/ 88726 h 6947629"/>
              <a:gd name="connsiteX1" fmla="*/ 737128 w 1728281"/>
              <a:gd name="connsiteY1" fmla="*/ 6946726 h 6947629"/>
              <a:gd name="connsiteX2" fmla="*/ 1088002 w 1728281"/>
              <a:gd name="connsiteY2" fmla="*/ 88726 h 6947629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625032"/>
              <a:gd name="connsiteY0" fmla="*/ 0 h 6858831"/>
              <a:gd name="connsiteX1" fmla="*/ 734611 w 1625032"/>
              <a:gd name="connsiteY1" fmla="*/ 6858000 h 6858831"/>
              <a:gd name="connsiteX2" fmla="*/ 1085485 w 1625032"/>
              <a:gd name="connsiteY2" fmla="*/ 0 h 6858831"/>
              <a:gd name="connsiteX0" fmla="*/ 1157562 w 1697109"/>
              <a:gd name="connsiteY0" fmla="*/ 0 h 6858831"/>
              <a:gd name="connsiteX1" fmla="*/ 806688 w 1697109"/>
              <a:gd name="connsiteY1" fmla="*/ 6858000 h 6858831"/>
              <a:gd name="connsiteX2" fmla="*/ 1157562 w 1697109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531348 w 1070895"/>
              <a:gd name="connsiteY0" fmla="*/ 0 h 6858831"/>
              <a:gd name="connsiteX1" fmla="*/ 180474 w 1070895"/>
              <a:gd name="connsiteY1" fmla="*/ 6858000 h 6858831"/>
              <a:gd name="connsiteX2" fmla="*/ 531348 w 1070895"/>
              <a:gd name="connsiteY2" fmla="*/ 0 h 6858831"/>
              <a:gd name="connsiteX0" fmla="*/ 884142 w 1423689"/>
              <a:gd name="connsiteY0" fmla="*/ 0 h 6858831"/>
              <a:gd name="connsiteX1" fmla="*/ 533268 w 1423689"/>
              <a:gd name="connsiteY1" fmla="*/ 6858000 h 6858831"/>
              <a:gd name="connsiteX2" fmla="*/ 884142 w 1423689"/>
              <a:gd name="connsiteY2" fmla="*/ 0 h 6858831"/>
              <a:gd name="connsiteX0" fmla="*/ 853263 w 1392810"/>
              <a:gd name="connsiteY0" fmla="*/ 0 h 6858831"/>
              <a:gd name="connsiteX1" fmla="*/ 502389 w 1392810"/>
              <a:gd name="connsiteY1" fmla="*/ 6858000 h 6858831"/>
              <a:gd name="connsiteX2" fmla="*/ 853263 w 1392810"/>
              <a:gd name="connsiteY2" fmla="*/ 0 h 6858831"/>
              <a:gd name="connsiteX0" fmla="*/ 925239 w 1464786"/>
              <a:gd name="connsiteY0" fmla="*/ 0 h 6858831"/>
              <a:gd name="connsiteX1" fmla="*/ 574365 w 1464786"/>
              <a:gd name="connsiteY1" fmla="*/ 6858000 h 6858831"/>
              <a:gd name="connsiteX2" fmla="*/ 925239 w 1464786"/>
              <a:gd name="connsiteY2" fmla="*/ 0 h 6858831"/>
              <a:gd name="connsiteX0" fmla="*/ 925239 w 1097863"/>
              <a:gd name="connsiteY0" fmla="*/ 0 h 6859035"/>
              <a:gd name="connsiteX1" fmla="*/ 574365 w 1097863"/>
              <a:gd name="connsiteY1" fmla="*/ 6858000 h 6859035"/>
              <a:gd name="connsiteX2" fmla="*/ 925239 w 1097863"/>
              <a:gd name="connsiteY2" fmla="*/ 0 h 6859035"/>
              <a:gd name="connsiteX0" fmla="*/ 925239 w 1198039"/>
              <a:gd name="connsiteY0" fmla="*/ 0 h 6858000"/>
              <a:gd name="connsiteX1" fmla="*/ 574365 w 1198039"/>
              <a:gd name="connsiteY1" fmla="*/ 6858000 h 6858000"/>
              <a:gd name="connsiteX2" fmla="*/ 925239 w 1198039"/>
              <a:gd name="connsiteY2" fmla="*/ 0 h 6858000"/>
              <a:gd name="connsiteX0" fmla="*/ 925239 w 1193849"/>
              <a:gd name="connsiteY0" fmla="*/ 0 h 6858000"/>
              <a:gd name="connsiteX1" fmla="*/ 574365 w 1193849"/>
              <a:gd name="connsiteY1" fmla="*/ 6858000 h 6858000"/>
              <a:gd name="connsiteX2" fmla="*/ 925239 w 1193849"/>
              <a:gd name="connsiteY2" fmla="*/ 0 h 6858000"/>
              <a:gd name="connsiteX0" fmla="*/ 925239 w 1345409"/>
              <a:gd name="connsiteY0" fmla="*/ 0 h 6858000"/>
              <a:gd name="connsiteX1" fmla="*/ 574365 w 1345409"/>
              <a:gd name="connsiteY1" fmla="*/ 6858000 h 6858000"/>
              <a:gd name="connsiteX2" fmla="*/ 925239 w 1345409"/>
              <a:gd name="connsiteY2" fmla="*/ 0 h 6858000"/>
              <a:gd name="connsiteX0" fmla="*/ 925239 w 1327679"/>
              <a:gd name="connsiteY0" fmla="*/ 0 h 6858000"/>
              <a:gd name="connsiteX1" fmla="*/ 574365 w 1327679"/>
              <a:gd name="connsiteY1" fmla="*/ 6858000 h 6858000"/>
              <a:gd name="connsiteX2" fmla="*/ 925239 w 1327679"/>
              <a:gd name="connsiteY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7679" h="6858000">
                <a:moveTo>
                  <a:pt x="925239" y="0"/>
                </a:moveTo>
                <a:cubicBezTo>
                  <a:pt x="-967356" y="2498651"/>
                  <a:pt x="2860365" y="4901609"/>
                  <a:pt x="574365" y="6858000"/>
                </a:cubicBezTo>
                <a:cubicBezTo>
                  <a:pt x="2520123" y="4444409"/>
                  <a:pt x="-1786063" y="2870791"/>
                  <a:pt x="925239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 userDrawn="1"/>
        </p:nvSpPr>
        <p:spPr>
          <a:xfrm>
            <a:off x="1367830" y="-20782"/>
            <a:ext cx="1764010" cy="6889173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296" h="6889173">
                <a:moveTo>
                  <a:pt x="1543718" y="10391"/>
                </a:moveTo>
                <a:lnTo>
                  <a:pt x="1450199" y="0"/>
                </a:lnTo>
                <a:cubicBezTo>
                  <a:pt x="303735" y="1423554"/>
                  <a:pt x="-562173" y="3834246"/>
                  <a:pt x="442281" y="5081155"/>
                </a:cubicBezTo>
                <a:cubicBezTo>
                  <a:pt x="1467518" y="6182591"/>
                  <a:pt x="1713435" y="6057900"/>
                  <a:pt x="1055345" y="6889173"/>
                </a:cubicBezTo>
                <a:lnTo>
                  <a:pt x="1107299" y="6889173"/>
                </a:lnTo>
                <a:cubicBezTo>
                  <a:pt x="1862372" y="6096001"/>
                  <a:pt x="1910862" y="5739246"/>
                  <a:pt x="909872" y="4073237"/>
                </a:cubicBezTo>
                <a:cubicBezTo>
                  <a:pt x="102845" y="2635828"/>
                  <a:pt x="636246" y="1042555"/>
                  <a:pt x="1543718" y="1039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 userDrawn="1"/>
        </p:nvSpPr>
        <p:spPr>
          <a:xfrm>
            <a:off x="1259632" y="-13855"/>
            <a:ext cx="1726742" cy="7034646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926976 w 1926976"/>
              <a:gd name="connsiteY0" fmla="*/ 0 h 7034646"/>
              <a:gd name="connsiteX1" fmla="*/ 1450199 w 1926976"/>
              <a:gd name="connsiteY1" fmla="*/ 145473 h 7034646"/>
              <a:gd name="connsiteX2" fmla="*/ 442281 w 1926976"/>
              <a:gd name="connsiteY2" fmla="*/ 5226628 h 7034646"/>
              <a:gd name="connsiteX3" fmla="*/ 1055345 w 1926976"/>
              <a:gd name="connsiteY3" fmla="*/ 7034646 h 7034646"/>
              <a:gd name="connsiteX4" fmla="*/ 1107299 w 1926976"/>
              <a:gd name="connsiteY4" fmla="*/ 7034646 h 7034646"/>
              <a:gd name="connsiteX5" fmla="*/ 909872 w 1926976"/>
              <a:gd name="connsiteY5" fmla="*/ 4218710 h 7034646"/>
              <a:gd name="connsiteX6" fmla="*/ 1926976 w 1926976"/>
              <a:gd name="connsiteY6" fmla="*/ 0 h 7034646"/>
              <a:gd name="connsiteX0" fmla="*/ 1862534 w 1862534"/>
              <a:gd name="connsiteY0" fmla="*/ 0 h 7034646"/>
              <a:gd name="connsiteX1" fmla="*/ 1710051 w 1862534"/>
              <a:gd name="connsiteY1" fmla="*/ 10391 h 7034646"/>
              <a:gd name="connsiteX2" fmla="*/ 377839 w 1862534"/>
              <a:gd name="connsiteY2" fmla="*/ 5226628 h 7034646"/>
              <a:gd name="connsiteX3" fmla="*/ 990903 w 1862534"/>
              <a:gd name="connsiteY3" fmla="*/ 7034646 h 7034646"/>
              <a:gd name="connsiteX4" fmla="*/ 1042857 w 1862534"/>
              <a:gd name="connsiteY4" fmla="*/ 7034646 h 7034646"/>
              <a:gd name="connsiteX5" fmla="*/ 845430 w 1862534"/>
              <a:gd name="connsiteY5" fmla="*/ 4218710 h 7034646"/>
              <a:gd name="connsiteX6" fmla="*/ 1862534 w 1862534"/>
              <a:gd name="connsiteY6" fmla="*/ 0 h 7034646"/>
              <a:gd name="connsiteX0" fmla="*/ 1542590 w 1542590"/>
              <a:gd name="connsiteY0" fmla="*/ 0 h 7034646"/>
              <a:gd name="connsiteX1" fmla="*/ 1390107 w 1542590"/>
              <a:gd name="connsiteY1" fmla="*/ 10391 h 7034646"/>
              <a:gd name="connsiteX2" fmla="*/ 460806 w 1542590"/>
              <a:gd name="connsiteY2" fmla="*/ 4312228 h 7034646"/>
              <a:gd name="connsiteX3" fmla="*/ 670959 w 1542590"/>
              <a:gd name="connsiteY3" fmla="*/ 7034646 h 7034646"/>
              <a:gd name="connsiteX4" fmla="*/ 722913 w 1542590"/>
              <a:gd name="connsiteY4" fmla="*/ 7034646 h 7034646"/>
              <a:gd name="connsiteX5" fmla="*/ 525486 w 1542590"/>
              <a:gd name="connsiteY5" fmla="*/ 4218710 h 7034646"/>
              <a:gd name="connsiteX6" fmla="*/ 1542590 w 1542590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585578 w 1602682"/>
              <a:gd name="connsiteY5" fmla="*/ 4218710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1185032 w 1602682"/>
              <a:gd name="connsiteY5" fmla="*/ 5673438 h 7034646"/>
              <a:gd name="connsiteX6" fmla="*/ 1602682 w 1602682"/>
              <a:gd name="connsiteY6" fmla="*/ 0 h 7034646"/>
              <a:gd name="connsiteX0" fmla="*/ 1602682 w 1633050"/>
              <a:gd name="connsiteY0" fmla="*/ 0 h 7034646"/>
              <a:gd name="connsiteX1" fmla="*/ 1450199 w 1633050"/>
              <a:gd name="connsiteY1" fmla="*/ 10391 h 7034646"/>
              <a:gd name="connsiteX2" fmla="*/ 442281 w 1633050"/>
              <a:gd name="connsiteY2" fmla="*/ 5185065 h 7034646"/>
              <a:gd name="connsiteX3" fmla="*/ 731051 w 1633050"/>
              <a:gd name="connsiteY3" fmla="*/ 7034646 h 7034646"/>
              <a:gd name="connsiteX4" fmla="*/ 783005 w 1633050"/>
              <a:gd name="connsiteY4" fmla="*/ 7034646 h 7034646"/>
              <a:gd name="connsiteX5" fmla="*/ 1185032 w 1633050"/>
              <a:gd name="connsiteY5" fmla="*/ 5673438 h 7034646"/>
              <a:gd name="connsiteX6" fmla="*/ 1602682 w 1633050"/>
              <a:gd name="connsiteY6" fmla="*/ 0 h 70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3050" h="7034646">
                <a:moveTo>
                  <a:pt x="1602682" y="0"/>
                </a:moveTo>
                <a:lnTo>
                  <a:pt x="1450199" y="10391"/>
                </a:lnTo>
                <a:cubicBezTo>
                  <a:pt x="303735" y="1433945"/>
                  <a:pt x="-562173" y="3938156"/>
                  <a:pt x="442281" y="5185065"/>
                </a:cubicBezTo>
                <a:cubicBezTo>
                  <a:pt x="1467518" y="6286501"/>
                  <a:pt x="1389141" y="6203373"/>
                  <a:pt x="731051" y="7034646"/>
                </a:cubicBezTo>
                <a:lnTo>
                  <a:pt x="783005" y="7034646"/>
                </a:lnTo>
                <a:cubicBezTo>
                  <a:pt x="1066676" y="6771410"/>
                  <a:pt x="2276283" y="6473537"/>
                  <a:pt x="1185032" y="5673438"/>
                </a:cubicBezTo>
                <a:cubicBezTo>
                  <a:pt x="-850384" y="3893129"/>
                  <a:pt x="695210" y="1032164"/>
                  <a:pt x="16026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 userDrawn="1"/>
        </p:nvSpPr>
        <p:spPr>
          <a:xfrm>
            <a:off x="0" y="0"/>
            <a:ext cx="2795155" cy="6878782"/>
          </a:xfrm>
          <a:custGeom>
            <a:avLst/>
            <a:gdLst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22318 w 2795155"/>
              <a:gd name="connsiteY4" fmla="*/ 5288973 h 6878782"/>
              <a:gd name="connsiteX5" fmla="*/ 2795155 w 2795155"/>
              <a:gd name="connsiteY5" fmla="*/ 0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155" h="6878782">
                <a:moveTo>
                  <a:pt x="2795155" y="0"/>
                </a:moveTo>
                <a:lnTo>
                  <a:pt x="0" y="0"/>
                </a:lnTo>
                <a:lnTo>
                  <a:pt x="0" y="6858000"/>
                </a:lnTo>
                <a:lnTo>
                  <a:pt x="2337955" y="6878782"/>
                </a:lnTo>
                <a:cubicBezTo>
                  <a:pt x="3141519" y="6255328"/>
                  <a:pt x="2635827" y="5912427"/>
                  <a:pt x="1922318" y="5288973"/>
                </a:cubicBezTo>
                <a:cubicBezTo>
                  <a:pt x="606137" y="4201392"/>
                  <a:pt x="1575955" y="1409700"/>
                  <a:pt x="2795155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3111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340768"/>
            <a:ext cx="4030216" cy="1373043"/>
          </a:xfrm>
        </p:spPr>
        <p:txBody>
          <a:bodyPr/>
          <a:lstStyle>
            <a:lvl1pPr>
              <a:defRPr b="1" cap="none" spc="300">
                <a:ln w="11430" cmpd="sng">
                  <a:noFill/>
                  <a:prstDash val="solid"/>
                  <a:miter lim="800000"/>
                </a:ln>
                <a:gradFill>
                  <a:gsLst>
                    <a:gs pos="53000">
                      <a:schemeClr val="accent3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383899"/>
            <a:ext cx="4049037" cy="1849617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3848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8" name="Полилиния 7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Полилиния 21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" name="Группа 12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Группа 13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" name="Полилиния 14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0"/>
            <a:ext cx="8229600" cy="4234233"/>
          </a:xfrm>
          <a:solidFill>
            <a:schemeClr val="bg1">
              <a:alpha val="69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27" name="Группа 26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8" name="Овал 2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9" idx="0"/>
              <a:endCxn id="2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41" name="Овал 4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единительная линия 42"/>
            <p:cNvCxnSpPr>
              <a:stCxn id="42" idx="0"/>
              <a:endCxn id="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Овал 4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4" name="Овал 53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6" name="Прямая соединительная линия 55"/>
            <p:cNvCxnSpPr>
              <a:stCxn id="55" idx="0"/>
              <a:endCxn id="55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Овал 5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14096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8" name="Полилиния 7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Полилиния 11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marL="0" lvl="0" indent="0" algn="ctr">
              <a:buNone/>
            </a:pPr>
            <a:r>
              <a:rPr lang="ru-RU" smtClean="0"/>
              <a:t>Образец текста</a:t>
            </a:r>
          </a:p>
        </p:txBody>
      </p:sp>
      <p:grpSp>
        <p:nvGrpSpPr>
          <p:cNvPr id="21" name="Группа 20"/>
          <p:cNvGrpSpPr/>
          <p:nvPr userDrawn="1"/>
        </p:nvGrpSpPr>
        <p:grpSpPr>
          <a:xfrm rot="4495045">
            <a:off x="7750986" y="2100643"/>
            <a:ext cx="307901" cy="450659"/>
            <a:chOff x="2857488" y="4883951"/>
            <a:chExt cx="571504" cy="903297"/>
          </a:xfrm>
        </p:grpSpPr>
        <p:sp>
          <p:nvSpPr>
            <p:cNvPr id="22" name="Овал 2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3" idx="0"/>
              <a:endCxn id="2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 userDrawn="1"/>
        </p:nvGrpSpPr>
        <p:grpSpPr>
          <a:xfrm rot="13759740">
            <a:off x="6442905" y="4835439"/>
            <a:ext cx="307901" cy="450659"/>
            <a:chOff x="2857488" y="4883951"/>
            <a:chExt cx="571504" cy="903297"/>
          </a:xfrm>
        </p:grpSpPr>
        <p:sp>
          <p:nvSpPr>
            <p:cNvPr id="35" name="Овал 3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36" idx="0"/>
              <a:endCxn id="36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 userDrawn="1"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8" name="Овал 4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Овал 5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278457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9" name="Полилиния 8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Полилиния 22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Полилиния 20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116632"/>
            <a:ext cx="5916019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1" y="2348880"/>
            <a:ext cx="4038600" cy="4156529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4947" y="2361713"/>
            <a:ext cx="4038600" cy="4104360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25" name="Группа 24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6" name="Овал 2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stCxn id="27" idx="0"/>
              <a:endCxn id="2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9" name="Овал 3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>
              <a:stCxn id="40" idx="0"/>
              <a:endCxn id="4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Овал 4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2" name="Овал 5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3" idx="0"/>
              <a:endCxn id="5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Овал 5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038342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6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2" name="Группа 21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92644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9" name="Полилиния 8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" name="Группа 14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6" name="Группа 15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7" name="Полилиния 16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Полилиния 12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" y="5568676"/>
            <a:ext cx="6132883" cy="10286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32231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139935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 userDrawn="1"/>
        </p:nvGrpSpPr>
        <p:grpSpPr>
          <a:xfrm rot="7987570">
            <a:off x="7841083" y="4568725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6215520" y="507042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607831" y="6294716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96731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5292F-CDC4-4C2A-91D3-FE4AEA0F8F35}" type="datetimeFigureOut">
              <a:rPr lang="ru-RU" smtClean="0"/>
              <a:pPr/>
              <a:t>15.01.2011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4FA0-DE96-4D37-9B96-70834AE17C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87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 для размышления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 Какая взаимосвязь существует между мифами сегодняшнего урока с праведностью по вере или по делам? Если мы имеем правильное представление о Божьей любви и силе Евангелия, склонны ли мы верить этим родительским мифам? 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9777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 для размышления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 Существуют ли, по вашему мнению, другие родительские мифы, которые могут создавать трудности родителям? Поделитесь ими с группой.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977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 для размышления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 Какой из шести родительских мифов, по вашему мнению, причиняет больше боли родителям-христианам? Какой из них причиняет больше боли детям?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9777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 для размышления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Можете ли вы поделиться случаем, когда ваши родители проявили к вам реальную, хотя и жесткую любовь, отказываясь взять на себя ответственность, которая по праву лежала на вас? Можете ли вы   поделиться  опытом,  когда  Бог помог вам,  чтобы  проявить такую реальную любовь к вашим детям?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9777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 для размышления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 чем вы видите, испытывают христиане равным образом давление в виновности и тревоге, которые переживают родители, когда их дети делают неправильный выбор?</a:t>
            </a:r>
            <a:endParaRPr lang="ru-RU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9777486"/>
      </p:ext>
    </p:extLst>
  </p:cSld>
  <p:clrMapOvr>
    <a:masterClrMapping/>
  </p:clrMapOvr>
</p:sld>
</file>

<file path=ppt/theme/theme1.xml><?xml version="1.0" encoding="utf-8"?>
<a:theme xmlns:a="http://schemas.openxmlformats.org/drawingml/2006/main" name="TS102023626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2B83829-F2B3-479F-8406-B66CE293D4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TS102023626</Template>
  <TotalTime>3</TotalTime>
  <Words>176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TS102023626</vt:lpstr>
      <vt:lpstr>Вопросы для размышления</vt:lpstr>
      <vt:lpstr>Вопросы для размышления</vt:lpstr>
      <vt:lpstr>Вопросы для размышления</vt:lpstr>
      <vt:lpstr>Вопросы для размышления</vt:lpstr>
      <vt:lpstr>Вопросы для размышления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для размышления</dc:title>
  <dc:creator>Лена</dc:creator>
  <cp:lastModifiedBy>Лена</cp:lastModifiedBy>
  <cp:revision>1</cp:revision>
  <dcterms:created xsi:type="dcterms:W3CDTF">2011-01-15T13:17:03Z</dcterms:created>
  <dcterms:modified xsi:type="dcterms:W3CDTF">2011-01-15T13:20:05Z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TC102023626</vt:lpwstr>
  </property>
</Properties>
</file>