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24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96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7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78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85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6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03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70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94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17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56D1-5122-41EC-95C6-EAA0888EC1DC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21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15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533400"/>
            <a:ext cx="88392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6300" y="1981200"/>
            <a:ext cx="43815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 15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Оценка программы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6198513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2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816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2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5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3810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Что происходит после того, как вы закончили проведение уроков по изучению Библии, занятия малой группы или евангельскую кампанию, а также проведение дополнительных мероприятий? Вернетесь ли вы к своей обычной жизни или уделите время, чтобы провести оценку вашей работы и извлечь уроки из своих успехов и ошибок?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Мудрый руководитель всегда проводит оценку своей работы и благодаря сделанным выводам улучшает ее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1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1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что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оцениваются отдельные аспекты мероприятия,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сама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подразумевает поиск ответа на несколько основных вопросов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7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2819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наши действия по нашему мнению были успешными? Как мы можем улучшить их еще больше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0">
              <a:buNone/>
            </a:pPr>
            <a:endParaRPr lang="en-US" sz="15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 мы в следующий раз будем делать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по-другому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Что мы упустили? Что необходимо добавить к нашей работе? Что нужно изменить? Что исключить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2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Форма для проведения оценки программы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Форма для проведения оценки программы, включенная в данное руководство (см. приложение М) представляет собой довольно детальный документ, но она поможет вам определить сильные и слабые стороны, </a:t>
            </a:r>
            <a:r>
              <a:rPr lang="ru-RU" dirty="0" smtClean="0"/>
              <a:t>      если </a:t>
            </a:r>
            <a:r>
              <a:rPr lang="ru-RU" dirty="0" smtClean="0"/>
              <a:t>каждый будет отвечать на вопросы честно и внимательно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13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696200" cy="4953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все возможное со своей стороны, чтобы создать атмосферу открытости, доверия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и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конфиденциальности.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Если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опроса заполняются письменно, обычно лучше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не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просить отвечающих указывать свои имена, хотя в образце формы есть место для указания имени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3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 о том, что оценка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это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роста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и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вашей работы. Поработайте вместе с членами команды евангелиста, проанализировав информацию, полученную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из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8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raisR\Documents\EVANGELISM MANUAL - EDITED\PP evangelism\Chapter 15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2971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Молитесь о мудрости и решите, какие изменения нужно внести в вашу работу, чтобы ее результаты в будущем стали лучше. Подготовьте отчет о своей работе </a:t>
            </a:r>
            <a:r>
              <a:rPr lang="ru-RU" sz="3600" dirty="0" smtClean="0">
                <a:solidFill>
                  <a:schemeClr val="bg1"/>
                </a:solidFill>
              </a:rPr>
              <a:t>                    и </a:t>
            </a:r>
            <a:r>
              <a:rPr lang="ru-RU" sz="3600" dirty="0" smtClean="0">
                <a:solidFill>
                  <a:schemeClr val="bg1"/>
                </a:solidFill>
              </a:rPr>
              <a:t>используйте идеи, представленные в нем, для проведения следующего мероприятия </a:t>
            </a:r>
            <a:r>
              <a:rPr lang="ru-RU" sz="3600" dirty="0" smtClean="0">
                <a:solidFill>
                  <a:schemeClr val="bg1"/>
                </a:solidFill>
              </a:rPr>
              <a:t>   с </a:t>
            </a:r>
            <a:r>
              <a:rPr lang="ru-RU" sz="3600" dirty="0" smtClean="0">
                <a:solidFill>
                  <a:schemeClr val="bg1"/>
                </a:solidFill>
              </a:rPr>
              <a:t>еще большим успехом для славы Божьей</a:t>
            </a:r>
            <a:r>
              <a:rPr lang="ru-RU" sz="3600" dirty="0" smtClean="0">
                <a:solidFill>
                  <a:schemeClr val="bg1"/>
                </a:solidFill>
              </a:rPr>
              <a:t>!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1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321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ЕВАНГЕЛИЗМ для КАЖДОГО</vt:lpstr>
      <vt:lpstr>Slide 2</vt:lpstr>
      <vt:lpstr>Slide 3</vt:lpstr>
      <vt:lpstr>Несмотря на то,                            что оцениваются отдельные аспекты мероприятия,           сама оценка подразумевает поиск ответа на несколько основных вопросов.</vt:lpstr>
      <vt:lpstr>Slide 5</vt:lpstr>
      <vt:lpstr>Форма для проведения оценки программы 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2011-02-27T17:37:13Z</dcterms:created>
  <dcterms:modified xsi:type="dcterms:W3CDTF">2011-08-21T06:38:17Z</dcterms:modified>
</cp:coreProperties>
</file>