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221"/>
    <a:srgbClr val="666377"/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91102-8C48-2047-8EA3-2C9ED93B4707}" v="58" dt="2026-01-16T18:44:12.432"/>
    <p1510:client id="{D5B487DF-12F9-E844-832E-AC3FA023E5B4}" v="1" dt="2026-01-16T19:57:1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 autoAdjust="0"/>
    <p:restoredTop sz="90529" autoAdjust="0"/>
  </p:normalViewPr>
  <p:slideViewPr>
    <p:cSldViewPr snapToGrid="0">
      <p:cViewPr varScale="1">
        <p:scale>
          <a:sx n="104" d="100"/>
          <a:sy n="10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-Vazquez, Celeste" userId="01eae102-ecf9-4722-a0ca-f1ae634a0e0f" providerId="ADAL" clId="{705E5AC7-4961-5544-A050-00F709FAD6CE}"/>
    <pc:docChg chg="modSld">
      <pc:chgData name="Diaz-Vazquez, Celeste" userId="01eae102-ecf9-4722-a0ca-f1ae634a0e0f" providerId="ADAL" clId="{705E5AC7-4961-5544-A050-00F709FAD6CE}" dt="2026-01-16T19:57:10.100" v="1"/>
      <pc:docMkLst>
        <pc:docMk/>
      </pc:docMkLst>
      <pc:sldChg chg="modSp mod">
        <pc:chgData name="Diaz-Vazquez, Celeste" userId="01eae102-ecf9-4722-a0ca-f1ae634a0e0f" providerId="ADAL" clId="{705E5AC7-4961-5544-A050-00F709FAD6CE}" dt="2026-01-16T19:57:10.100" v="1"/>
        <pc:sldMkLst>
          <pc:docMk/>
          <pc:sldMk cId="1891583994" sldId="277"/>
        </pc:sldMkLst>
        <pc:spChg chg="mod">
          <ac:chgData name="Diaz-Vazquez, Celeste" userId="01eae102-ecf9-4722-a0ca-f1ae634a0e0f" providerId="ADAL" clId="{705E5AC7-4961-5544-A050-00F709FAD6CE}" dt="2026-01-16T19:57:10.100" v="1"/>
          <ac:spMkLst>
            <pc:docMk/>
            <pc:sldMk cId="1891583994" sldId="277"/>
            <ac:spMk id="3" creationId="{D7EFF79B-559F-C370-97CA-E37B13D2DE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050B-A5DC-47B8-A03E-1F3470C0550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C4120-D50F-4C55-B027-95A99FDAE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7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4120-D50F-4C55-B027-95A99FDAE8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10/03/2026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3" y="3544213"/>
            <a:ext cx="4524824" cy="591114"/>
          </a:xfrm>
        </p:spPr>
        <p:txBody>
          <a:bodyPr>
            <a:noAutofit/>
          </a:bodyPr>
          <a:lstStyle/>
          <a:p>
            <a:r>
              <a:rPr lang="ru-RU" sz="3000" b="1" dirty="0"/>
              <a:t>Использование</a:t>
            </a:r>
            <a:endParaRPr lang="ru-RU" sz="3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4732301" y="3877478"/>
            <a:ext cx="6173391" cy="125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 dirty="0">
                <a:solidFill>
                  <a:srgbClr val="C00000"/>
                </a:solidFill>
              </a:rPr>
              <a:t>имен </a:t>
            </a:r>
            <a:r>
              <a:rPr lang="ru-RU" sz="7200" b="1">
                <a:solidFill>
                  <a:srgbClr val="C00000"/>
                </a:solidFill>
              </a:rPr>
              <a:t>Бога </a:t>
            </a:r>
            <a:endParaRPr lang="ru-RU" sz="7200" b="1" smtClean="0">
              <a:solidFill>
                <a:srgbClr val="C00000"/>
              </a:solidFill>
            </a:endParaRPr>
          </a:p>
          <a:p>
            <a:pPr algn="l"/>
            <a:r>
              <a:rPr lang="ru-RU" sz="7200" b="1" smtClean="0">
                <a:solidFill>
                  <a:srgbClr val="C00000"/>
                </a:solidFill>
              </a:rPr>
              <a:t>в </a:t>
            </a:r>
            <a:r>
              <a:rPr lang="ru-RU" sz="7200" b="1" dirty="0">
                <a:solidFill>
                  <a:srgbClr val="C00000"/>
                </a:solidFill>
              </a:rPr>
              <a:t>молитве</a:t>
            </a:r>
            <a:endParaRPr lang="pt-BR" sz="7200" dirty="0">
              <a:solidFill>
                <a:srgbClr val="C00000"/>
              </a:solidFill>
              <a:latin typeface="Arizonia" panose="0200050706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B0460-4ED6-1CE3-FAFB-0D303AEE916E}"/>
              </a:ext>
            </a:extLst>
          </p:cNvPr>
          <p:cNvSpPr txBox="1"/>
          <p:nvPr/>
        </p:nvSpPr>
        <p:spPr>
          <a:xfrm>
            <a:off x="4009601" y="6284012"/>
            <a:ext cx="6030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SemiBold" panose="00000700000000000000" pitchFamily="50" charset="0"/>
              </a:rPr>
              <a:t>МЕЖДУНАРОДНЫЙ ДЕНЬ МОЛИТВЫ ЖЕНЩИН 2026</a:t>
            </a:r>
            <a:endParaRPr lang="pt-BR" sz="16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0CC5A-37B3-9EAA-31B6-B2B649A9830C}"/>
              </a:ext>
            </a:extLst>
          </p:cNvPr>
          <p:cNvSpPr txBox="1"/>
          <p:nvPr/>
        </p:nvSpPr>
        <p:spPr>
          <a:xfrm>
            <a:off x="5663715" y="5914680"/>
            <a:ext cx="464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Автор </a:t>
            </a:r>
            <a:r>
              <a:rPr lang="ru-RU" sz="2000" dirty="0" err="1"/>
              <a:t>Ардис</a:t>
            </a:r>
            <a:r>
              <a:rPr lang="ru-RU" sz="2000" dirty="0"/>
              <a:t> Дик </a:t>
            </a:r>
            <a:r>
              <a:rPr lang="ru-RU" sz="2000" dirty="0" err="1"/>
              <a:t>Стенбаккен</a:t>
            </a:r>
            <a:endParaRPr lang="en-US" sz="2000" dirty="0"/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BA176-4F47-4976-0F1D-34B98822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9A2F-8B97-BECC-8FE6-21089B26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67104"/>
            <a:ext cx="10153072" cy="4510520"/>
          </a:xfrm>
        </p:spPr>
        <p:txBody>
          <a:bodyPr>
            <a:normAutofit/>
          </a:bodyPr>
          <a:lstStyle/>
          <a:p>
            <a:pPr lvl="0"/>
            <a:endParaRPr lang="en-CA" sz="3500" i="1" dirty="0"/>
          </a:p>
          <a:p>
            <a:r>
              <a:rPr lang="ru-RU" sz="3500" dirty="0"/>
              <a:t>Тексты из Священного Писания: Псалом 32:6–9; Иеремия 32:17; </a:t>
            </a:r>
            <a:r>
              <a:rPr lang="ru-RU" sz="3500" dirty="0" err="1"/>
              <a:t>Колоссянам</a:t>
            </a:r>
            <a:r>
              <a:rPr lang="ru-RU" sz="3500" dirty="0"/>
              <a:t> 1:17 </a:t>
            </a:r>
          </a:p>
          <a:p>
            <a:r>
              <a:rPr lang="ru-RU" sz="3500" dirty="0"/>
              <a:t>Молитва: Ты — Всемогущий Бог. Даруй мне веру и уверенность, чтобы доверять Твоей безграничной силе, зная, что для Тебя нет ничего невозможного.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0C6CC-D09C-394D-2A68-3046234ED2A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ВСЕМОГУЩИЙ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6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E96CC-62F1-7293-70A0-B9ACEEE0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E484-0154-9A05-0A5C-C880A1AB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6" y="2075956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Бытие 1–2; Исаия 40:28; Иоанн 1:1–5 </a:t>
            </a:r>
          </a:p>
          <a:p>
            <a:r>
              <a:rPr lang="ru-RU" sz="3500" dirty="0"/>
              <a:t>Молитва: Могущественный Творец, меня поражает, как Ты, сотворивший солнце, луну и звезды, Желаешь отношений со мной. Спасибо Тебе! Помоги мне замечать Твою красоту вокруг меня каждый день.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42934-AD8D-37A8-9C78-E38D15F70EF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МОГУЩЕСТВЕННЫЙ ТВОРЕЦ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A72F-A4EF-294E-3B55-45940142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804-D11F-384F-A597-DFAB8053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8" y="2255596"/>
            <a:ext cx="10260195" cy="4611831"/>
          </a:xfrm>
        </p:spPr>
        <p:txBody>
          <a:bodyPr>
            <a:normAutofit fontScale="92500"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Псалом 13:5; Иоанн 3:16, 17; 1 Иоанн 4:7–10, 19 </a:t>
            </a:r>
          </a:p>
          <a:p>
            <a:r>
              <a:rPr lang="ru-RU" sz="3500" dirty="0"/>
              <a:t>Молитва: Господи, Твоя любовь безгранична и жертвенна. Помоги мне доверять Твоей неизменной любви, особенно когда меня одолевает искушение считать её основанной на моих поступках. Научи меня любить других так, как Ты прежде возлюбил меня.</a:t>
            </a:r>
          </a:p>
          <a:p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FA97B6-531E-CEBF-3DE9-63BCFE10FAC3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ЛЮБОВЬ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CA2A-EB87-6A26-AF1B-CDB9959B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612-C54D-4593-F182-4A7E5E87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5" y="2330487"/>
            <a:ext cx="10184781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r>
              <a:rPr lang="ru-RU" dirty="0"/>
              <a:t>Тексты из Писания: Псалом 67:5, 6; Луки 11:1–4; Римлянам 8:15–17 </a:t>
            </a:r>
          </a:p>
          <a:p>
            <a:r>
              <a:rPr lang="ru-RU" dirty="0"/>
              <a:t>Молитва: Бог Отец, благодарю Тебя за то, что Ты назвал меня Своим ребенком. Помоги мне понять, как Ты заботишься обо мне, подобно тому как родитель заботится о своем ребенке. Независимо от того, как мой земной отец представлял Тебя мне, научи меня, как жить, исходя из моей идентичности как Твое Дитя и наследник.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A798A9-4073-2B1F-D488-DC33E33A5165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БОГ ОТЕЦ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BB563-51D6-419E-619C-984294BD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0AF6-EEFC-742B-AB94-E7C076BC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8" y="2198509"/>
            <a:ext cx="10388600" cy="4611831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Исход 15:22–26; Псалом 102:1–5; Матфея 8:16,17 </a:t>
            </a:r>
          </a:p>
          <a:p>
            <a:r>
              <a:rPr lang="ru-RU" sz="3500" dirty="0"/>
              <a:t>Молитва: Боже, благодарю Тебя за то, что Ты мой Исцеляющий Господь. Открой мне, где мне нужно исцеление, и направь меня к следующему шагу в Твоем окончательном плане исцеления. Покажи мне, как я могу присоединиться к Тебе чтобы донести исцеление миру, даже в моем местном сообществе.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AD8CB-5738-6AB9-F8C3-5A0784DF6C2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ИСЦЕЛЯЮЩИЙ ГОСПОДЬ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62BBA-43E5-D164-AD2D-F90EE2BA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8B24-AD99-844D-7E4B-62D8E4F3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4" y="2104237"/>
            <a:ext cx="10222489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r>
              <a:rPr lang="ru-RU" sz="3500" dirty="0"/>
              <a:t>Тексты из Писания: Иоанна 14:16, 17; 15:26; 1 Иоанна 5:6 </a:t>
            </a:r>
          </a:p>
          <a:p>
            <a:r>
              <a:rPr lang="ru-RU" sz="3500" dirty="0"/>
              <a:t>Молитва: Дух Истины, благодарю Тебя за то, что Ты — Источник всей истины. Продолжай говорить к моему сердцу и наставлять меня, когда я сбит с толку и нуждаюсь в Твоей ясности. Напоминай мне, Кто Ты и Как Ты меня называешь.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030B9-A895-2539-6530-8E0A86FD500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ДУХ ИСТИНЫ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D42CA-FEF4-FA89-756D-B7E1C536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00-8933-E127-56CC-6A14BEE3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37"/>
            <a:ext cx="10307330" cy="4611831"/>
          </a:xfrm>
        </p:spPr>
        <p:txBody>
          <a:bodyPr>
            <a:normAutofit lnSpcReduction="10000"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Бытие 22:9–14; Матфея 6:28–30; </a:t>
            </a:r>
            <a:r>
              <a:rPr lang="ru-RU" sz="3500" dirty="0" err="1"/>
              <a:t>Филиппийцам</a:t>
            </a:r>
            <a:r>
              <a:rPr lang="ru-RU" sz="3500" dirty="0"/>
              <a:t> 4:19 </a:t>
            </a:r>
          </a:p>
          <a:p>
            <a:r>
              <a:rPr lang="ru-RU" sz="3500" dirty="0"/>
              <a:t>Молитва: Господь, Который Обеспечивает нужды, Ты — Бог чудес и ежедневного обеспечения. Я возлагаю на Тебя свои заботы, размышляя, как удовлетворить мои потребности. Напомни мне, как Ты обеспечивал мои нужды в прошлом.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98BC3-2622-BFFC-5718-C7F87B9450F8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ГОСПОДЬ, КОТОРЫЙ ОБЕСПЕЧИТ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0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E5224-5076-CB25-87AA-CCDD138A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F28C-117F-A16A-3893-4357EEFA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250769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r>
              <a:rPr lang="ru-RU" sz="3500" dirty="0"/>
              <a:t>Священные Писания: Исаия 6:1–3; 1 Петра 1:13–16; Откровение 4:8–11 </a:t>
            </a:r>
          </a:p>
          <a:p>
            <a:r>
              <a:rPr lang="ru-RU" sz="3500" dirty="0"/>
              <a:t>Молитва: Святой Бог, освяти меня заслугами Твоей крови и укрой меня Твоей праведностью.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91865-3E55-F5B9-2909-C64F4BC8276F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СВЯТОЙ БОГ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2DAE1-5CB8-C7F1-F749-44D2759C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5073-D182-6F43-3878-76AB9F02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r>
              <a:rPr lang="ru-RU" sz="3500" dirty="0"/>
              <a:t>Тексты из Писания: Псалом 102:14; 139:1–6; 1 Иоанна 3:20 </a:t>
            </a:r>
          </a:p>
          <a:p>
            <a:r>
              <a:rPr lang="ru-RU" sz="3500" dirty="0"/>
              <a:t>Молитва: Господи, Ты знаешь меня, мою жизнь, </a:t>
            </a:r>
          </a:p>
          <a:p>
            <a:pPr marL="0" indent="0">
              <a:buNone/>
            </a:pPr>
            <a:r>
              <a:rPr lang="ru-RU" sz="3500" dirty="0"/>
              <a:t>мое прошлое, настоящее и будущее. Пожалуйста, помоги мне доверять Тебе, несмотря на обстоятельства, в которых я нахожусь.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269B1F-C13D-4A63-65E7-39AC53CEE4CF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ВСЕВЕДУЩИЙ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2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C9E5A-ACDE-B9DF-F0AC-1527B4C0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0F2B-D418-940B-0A65-FAC401D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10203634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r>
              <a:rPr lang="ru-RU" sz="3500" dirty="0"/>
              <a:t>Тексты из Писания: 2 Царств 7:18–20; Псалом 15:2; Иоанн 13:12–17 </a:t>
            </a:r>
          </a:p>
          <a:p>
            <a:r>
              <a:rPr lang="ru-RU" sz="3500" dirty="0"/>
              <a:t>Молитва: Покажи мне, как быть лидером-слугой для окружающих меня людей.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F58EBB-427C-8959-56F6-2CEADF5B5459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ГОСПОДЬ, ВЛАДЫКА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7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3" y="236198"/>
            <a:ext cx="10426044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«Имя» Бога</a:t>
            </a:r>
            <a:r>
              <a:rPr lang="en-US" sz="5400" b="1" dirty="0">
                <a:solidFill>
                  <a:schemeClr val="bg1"/>
                </a:solidFill>
              </a:rPr>
              <a:t>,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/>
              <a:t>Произнесенное вслух</a:t>
            </a:r>
            <a:r>
              <a:rPr lang="en-US" sz="4400" dirty="0"/>
              <a:t> </a:t>
            </a:r>
            <a:r>
              <a:rPr lang="ru-RU" sz="4400" dirty="0"/>
              <a:t>или</a:t>
            </a:r>
            <a:r>
              <a:rPr lang="en-US" sz="4400" dirty="0"/>
              <a:t> </a:t>
            </a:r>
            <a:r>
              <a:rPr lang="ru-RU" sz="4400" dirty="0"/>
              <a:t>записанное в Писании, означает:</a:t>
            </a:r>
            <a:endParaRPr lang="en-US" sz="4400" dirty="0"/>
          </a:p>
          <a:p>
            <a:pPr marL="457200" indent="457200"/>
            <a:r>
              <a:rPr lang="ru-RU" sz="4400" dirty="0"/>
              <a:t>Его характер</a:t>
            </a:r>
            <a:r>
              <a:rPr lang="en-US" sz="4400" dirty="0"/>
              <a:t>,</a:t>
            </a:r>
          </a:p>
          <a:p>
            <a:pPr marL="457200" indent="457200"/>
            <a:r>
              <a:rPr lang="ru-RU" sz="4400" dirty="0"/>
              <a:t>Его праведность </a:t>
            </a:r>
            <a:r>
              <a:rPr lang="en-US" sz="4400" dirty="0"/>
              <a:t>, </a:t>
            </a:r>
          </a:p>
          <a:p>
            <a:pPr marL="457200" indent="457200"/>
            <a:r>
              <a:rPr lang="ru-RU" sz="4400" dirty="0"/>
              <a:t>Его черты характера</a:t>
            </a:r>
            <a:r>
              <a:rPr lang="en-US" sz="4400" dirty="0"/>
              <a:t>, </a:t>
            </a:r>
          </a:p>
          <a:p>
            <a:pPr marL="457200" indent="457200"/>
            <a:r>
              <a:rPr lang="ru-RU" sz="4400" dirty="0"/>
              <a:t>Его атрибуты</a:t>
            </a:r>
            <a:r>
              <a:rPr lang="en-US" sz="4400" dirty="0"/>
              <a:t>, </a:t>
            </a:r>
          </a:p>
          <a:p>
            <a:pPr marL="457200" indent="457200"/>
            <a:r>
              <a:rPr lang="ru-RU" sz="4400" dirty="0"/>
              <a:t>Его суть</a:t>
            </a:r>
            <a:r>
              <a:rPr lang="en-US" sz="4400" dirty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676C7-675E-8787-22E6-526BDC93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AA3A-17D2-A502-6CF8-9D7C5B6B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40"/>
            <a:ext cx="10326183" cy="4611831"/>
          </a:xfrm>
        </p:spPr>
        <p:txBody>
          <a:bodyPr>
            <a:normAutofit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Псалом 138:7–12; Иеремия 23:23, 24; Матфея 28:20 </a:t>
            </a:r>
          </a:p>
          <a:p>
            <a:r>
              <a:rPr lang="ru-RU" sz="3500" dirty="0"/>
              <a:t>Молитва: Благодарю Тебя, Господи, за то, что Ты близок ко всем, и поскольку Ты вездесущ, Ты — «Скорый помощник в бедах…» (Псалом 45:2).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14DDF0-0831-7087-B087-5F1E910B7FC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ВЕЗДЕСУЩИЙ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3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1F836-FFB8-13F7-47B4-9E22ACD8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012F-7D97-8AEC-D1C9-7046A65D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8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500" i="1" dirty="0"/>
          </a:p>
          <a:p>
            <a:r>
              <a:rPr lang="ru-RU" sz="3500" dirty="0"/>
              <a:t>Тексты из Писания: Бытие 17:1, 2; Псалом 7; </a:t>
            </a:r>
          </a:p>
          <a:p>
            <a:pPr marL="0" indent="0">
              <a:buNone/>
            </a:pPr>
            <a:r>
              <a:rPr lang="ru-RU" sz="3500" dirty="0"/>
              <a:t>  Матфея 19:26 </a:t>
            </a:r>
          </a:p>
          <a:p>
            <a:r>
              <a:rPr lang="ru-RU" sz="3500" dirty="0"/>
              <a:t>Молитва: Я так рад, Господи, что для Тебя нет ничего невозможного!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A889D-F54A-FF1A-FC95-CA8871B1FC4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/>
                </a:solidFill>
              </a:rPr>
              <a:t>ВСЕМОГУЩИЙ </a:t>
            </a:r>
            <a:r>
              <a:rPr lang="ru-RU" sz="5400" b="1" dirty="0">
                <a:solidFill>
                  <a:schemeClr val="bg1"/>
                </a:solidFill>
              </a:rPr>
              <a:t>БОГ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0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95309-1429-88CE-DB9C-05FCB545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F79B-559F-C370-97CA-E37B13D2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388600" cy="4611831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Тексты </a:t>
            </a:r>
            <a:r>
              <a:rPr lang="ru-RU" sz="3500" dirty="0"/>
              <a:t>из Писания: Исаия 48:12; Филиппийцам 1:6; Откровение 22:13 </a:t>
            </a:r>
          </a:p>
          <a:p>
            <a:r>
              <a:rPr lang="ru-RU" sz="3500" dirty="0"/>
              <a:t>Молитва: Господь, Ты — А и Я! (Произнесите первую и последнюю буквы алфавита на своем родном языке.) Моя жизнь в Твоих руках, Ты будешь иметь последнее слово в моей жизни! Больше имен Бога и информации доступно на </a:t>
            </a:r>
            <a:r>
              <a:rPr lang="ru-RU" sz="3500" dirty="0" smtClean="0"/>
              <a:t>сайте </a:t>
            </a:r>
            <a:r>
              <a:rPr lang="ru-RU" sz="3600" dirty="0"/>
              <a:t>https://navigators.org.au/.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EB531-0F71-6294-1445-B9E216ACF464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ПЕРВЫЙ И ПОСЛЕДНИЙ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8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93E44-D36D-9D24-2C3C-AAC77950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E484-70A8-4B3C-1724-3E89D3D5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0" y="2104240"/>
            <a:ext cx="10222489" cy="4611831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sz="3600" i="1" dirty="0"/>
          </a:p>
          <a:p>
            <a:r>
              <a:rPr lang="ru-RU" sz="3600" dirty="0"/>
              <a:t>Мореплаватели. «Имена и атрибуты Бога». Привлечение друзей в путешествие. </a:t>
            </a:r>
            <a:r>
              <a:rPr lang="en-CA" sz="3600" dirty="0"/>
              <a:t>https://</a:t>
            </a:r>
            <a:r>
              <a:rPr lang="en-CA" sz="3600" dirty="0" err="1"/>
              <a:t>www.navigators.org</a:t>
            </a:r>
            <a:r>
              <a:rPr lang="en-CA" sz="3600" dirty="0"/>
              <a:t>/</a:t>
            </a:r>
            <a:r>
              <a:rPr lang="en-CA" sz="3600" dirty="0" err="1"/>
              <a:t>disciplemaking</a:t>
            </a:r>
            <a:r>
              <a:rPr lang="en-CA" sz="3600" dirty="0"/>
              <a:t>/adm1/names-and</a:t>
            </a:r>
            <a:br>
              <a:rPr lang="en-CA" sz="3600" dirty="0"/>
            </a:br>
            <a:r>
              <a:rPr lang="en-CA" sz="3600" dirty="0"/>
              <a:t>-attributes-of-god/.</a:t>
            </a:r>
          </a:p>
          <a:p>
            <a:endParaRPr lang="en-CA" sz="3600" dirty="0"/>
          </a:p>
          <a:p>
            <a:r>
              <a:rPr lang="ru-RU" sz="3600" dirty="0"/>
              <a:t>Эллен Уайт, </a:t>
            </a:r>
            <a:r>
              <a:rPr lang="ru-RU" sz="3600" i="1" dirty="0"/>
              <a:t>Иисус,</a:t>
            </a:r>
            <a:r>
              <a:rPr lang="en-CA" sz="3600" i="1" dirty="0"/>
              <a:t> </a:t>
            </a:r>
            <a:r>
              <a:rPr lang="ru-RU" sz="3600" dirty="0"/>
              <a:t>Имя превыше всех имён</a:t>
            </a:r>
            <a:r>
              <a:rPr lang="en-CA" sz="3600" i="1" dirty="0"/>
              <a:t>.</a:t>
            </a:r>
            <a:r>
              <a:rPr lang="en-CA" sz="3600" dirty="0"/>
              <a:t> Nampa, ID: </a:t>
            </a:r>
            <a:r>
              <a:rPr lang="ru-RU" sz="3600" dirty="0"/>
              <a:t>Издательство </a:t>
            </a:r>
            <a:r>
              <a:rPr lang="en-CA" sz="3600" dirty="0"/>
              <a:t>Pacific Press®, 2020.</a:t>
            </a:r>
          </a:p>
          <a:p>
            <a:endParaRPr lang="en-CA" sz="3600" dirty="0"/>
          </a:p>
          <a:p>
            <a:r>
              <a:rPr lang="ru-RU" sz="3600" dirty="0"/>
              <a:t>Отдел Женского Служения</a:t>
            </a:r>
            <a:r>
              <a:rPr lang="en-US" sz="3600" dirty="0"/>
              <a:t>. “</a:t>
            </a:r>
            <a:r>
              <a:rPr lang="ru-RU" sz="3600" dirty="0"/>
              <a:t>Имена Бога</a:t>
            </a:r>
            <a:r>
              <a:rPr lang="en-US" sz="3600" dirty="0"/>
              <a:t>.” </a:t>
            </a:r>
            <a:r>
              <a:rPr lang="ru-RU" sz="3600" dirty="0"/>
              <a:t>Мое ежедневное </a:t>
            </a:r>
            <a:r>
              <a:rPr lang="ru-RU" sz="3600"/>
              <a:t>хождение с Иисусом</a:t>
            </a:r>
            <a:r>
              <a:rPr lang="en-US" sz="3600" dirty="0"/>
              <a:t>. https://</a:t>
            </a:r>
            <a:r>
              <a:rPr lang="en-US" sz="3600" dirty="0" err="1"/>
              <a:t>women.adventist.org</a:t>
            </a:r>
            <a:r>
              <a:rPr lang="en-US" sz="3600" dirty="0"/>
              <a:t>/the-names-of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god?searchsite</a:t>
            </a:r>
            <a:r>
              <a:rPr lang="en-US" sz="3600" dirty="0"/>
              <a:t>=</a:t>
            </a:r>
            <a:r>
              <a:rPr lang="en-US" sz="3600" dirty="0" err="1"/>
              <a:t>women.adventist.org&amp;ref</a:t>
            </a:r>
            <a:r>
              <a:rPr lang="en-US" sz="3600" dirty="0"/>
              <a:t>=on-site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search&amp;searchterm</a:t>
            </a:r>
            <a:r>
              <a:rPr lang="en-US" sz="3600" dirty="0"/>
              <a:t>=Names+of%20God.</a:t>
            </a:r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C759CF-5B3E-8693-D196-C3FA0CD3356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Используемые материалы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74" y="519002"/>
            <a:ext cx="8700655" cy="135693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tserrat" panose="00000500000000000000" pitchFamily="50" charset="0"/>
              </a:rPr>
              <a:t>Библейские тексты с именами Бога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>
            <a:normAutofit/>
          </a:bodyPr>
          <a:lstStyle/>
          <a:p>
            <a:r>
              <a:rPr lang="ru-RU" sz="3600" dirty="0"/>
              <a:t>Даниила</a:t>
            </a:r>
            <a:r>
              <a:rPr lang="en-US" sz="3600" dirty="0"/>
              <a:t> 2:20</a:t>
            </a:r>
          </a:p>
          <a:p>
            <a:pPr marL="288925" indent="0">
              <a:buNone/>
            </a:pPr>
            <a:r>
              <a:rPr lang="ru-RU" sz="3000" dirty="0"/>
              <a:t>“И сказал Даниил: да будет благословенно имя Господа от века и до века! ибо у Него мудрость и сила…”.</a:t>
            </a:r>
            <a:endParaRPr lang="en-US" sz="3000" dirty="0"/>
          </a:p>
          <a:p>
            <a:r>
              <a:rPr lang="ru-RU" sz="3600" dirty="0"/>
              <a:t>Второзаконие</a:t>
            </a:r>
            <a:r>
              <a:rPr lang="en-US" sz="3600" dirty="0"/>
              <a:t> 18:7</a:t>
            </a:r>
          </a:p>
          <a:p>
            <a:pPr marL="288925" indent="0">
              <a:buNone/>
            </a:pPr>
            <a:r>
              <a:rPr lang="ru-RU" sz="3000" dirty="0"/>
              <a:t>“И будет служить во имя Господа, Бога своего, как и все братья его левиты, предстоящие там пред Господом…”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A33ED-883E-F38B-2B68-155DA25F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BAEFE-DADA-3B53-1B53-F9E42FD7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24" y="410297"/>
            <a:ext cx="8700655" cy="135693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tserrat" panose="00000500000000000000" pitchFamily="50" charset="0"/>
              </a:rPr>
              <a:t>Библейские тексты с именами Бога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8CC53-C16E-424B-FCE3-ACE818DA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49" y="1911727"/>
            <a:ext cx="10208490" cy="4829666"/>
          </a:xfrm>
        </p:spPr>
        <p:txBody>
          <a:bodyPr>
            <a:normAutofit/>
          </a:bodyPr>
          <a:lstStyle/>
          <a:p>
            <a:r>
              <a:rPr lang="ru-RU" sz="3500" dirty="0"/>
              <a:t> 1 Царств 17:45 </a:t>
            </a:r>
          </a:p>
          <a:p>
            <a:pPr marL="0" indent="0">
              <a:buNone/>
            </a:pPr>
            <a:r>
              <a:rPr lang="ru-RU" sz="3500" dirty="0"/>
              <a:t>  “А Давид отвечал Филистимлянину: ты идёшь против меня с мечом и копьём и щитом, а я иду против тебя во имя Господа </a:t>
            </a:r>
            <a:r>
              <a:rPr lang="ru-RU" sz="3500" dirty="0" err="1"/>
              <a:t>Саваофа</a:t>
            </a:r>
            <a:r>
              <a:rPr lang="ru-RU" sz="3500" dirty="0"/>
              <a:t>, Бога воинств Израильских, которые ты поносил…” </a:t>
            </a:r>
            <a:endParaRPr lang="en-US" sz="3500" dirty="0"/>
          </a:p>
          <a:p>
            <a:r>
              <a:rPr lang="ru-RU" sz="3500" dirty="0"/>
              <a:t>Псалом 47:11 </a:t>
            </a:r>
            <a:r>
              <a:rPr lang="en-US" sz="3500" dirty="0"/>
              <a:t>.</a:t>
            </a:r>
          </a:p>
          <a:p>
            <a:pPr marL="288925" indent="0">
              <a:buNone/>
            </a:pPr>
            <a:r>
              <a:rPr lang="ru-RU" sz="3500" dirty="0"/>
              <a:t>“Как имя Твоё, Боже, так и хвала Твоя до концов земли; десница Твоя полна правды.” 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3061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92F87-9240-73A0-28A2-3F537C7D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85F55-C12B-FED4-BCA7-139910D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24" y="295997"/>
            <a:ext cx="8700655" cy="135693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tserrat" panose="00000500000000000000" pitchFamily="50" charset="0"/>
              </a:rPr>
              <a:t>Библейские тексты с именами Бога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17608A-AC8C-D59A-7A6E-B31A3E9F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10194636" cy="4982066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/>
              <a:t>Иоанна 1:12 </a:t>
            </a:r>
          </a:p>
          <a:p>
            <a:pPr marL="0" indent="0">
              <a:buNone/>
            </a:pPr>
            <a:r>
              <a:rPr lang="ru-RU" sz="3800" dirty="0"/>
              <a:t> “А тем, которые приняли Его, верующим во имя Его, дал власть быть чадами Божиими” 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ru-RU" sz="3800" dirty="0"/>
              <a:t>Матфея 6:9, 10 </a:t>
            </a:r>
          </a:p>
          <a:p>
            <a:pPr marL="0" indent="0">
              <a:buNone/>
            </a:pPr>
            <a:r>
              <a:rPr lang="ru-RU" sz="3800" dirty="0"/>
              <a:t>  “Молитесь же так: «Отче наш, </a:t>
            </a:r>
          </a:p>
          <a:p>
            <a:pPr marL="0" indent="0">
              <a:buNone/>
            </a:pPr>
            <a:r>
              <a:rPr lang="ru-RU" sz="3800" dirty="0"/>
              <a:t>сущий на небесах! да святится имя Твоё;</a:t>
            </a:r>
          </a:p>
          <a:p>
            <a:pPr marL="0" indent="0">
              <a:buNone/>
            </a:pPr>
            <a:r>
              <a:rPr lang="ru-RU" sz="3800" dirty="0"/>
              <a:t>да </a:t>
            </a:r>
            <a:r>
              <a:rPr lang="ru-RU" sz="3800" dirty="0" err="1"/>
              <a:t>приидет</a:t>
            </a:r>
            <a:r>
              <a:rPr lang="ru-RU" sz="3800" dirty="0"/>
              <a:t> Царствие Твоё; </a:t>
            </a:r>
          </a:p>
          <a:p>
            <a:pPr marL="0" indent="0">
              <a:buNone/>
            </a:pPr>
            <a:r>
              <a:rPr lang="ru-RU" sz="3800" dirty="0"/>
              <a:t>да будет воля Твоя и на земле, как на небе…” </a:t>
            </a:r>
            <a:endParaRPr lang="en-US" sz="3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88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1" y="217344"/>
            <a:ext cx="7660563" cy="1498334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                     </a:t>
            </a:r>
            <a:r>
              <a:rPr lang="ru-RU" sz="5400" b="1" dirty="0"/>
              <a:t>Я ЕСМЬ СУЩИЙ</a:t>
            </a: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17" y="3484418"/>
            <a:ext cx="8409709" cy="5061238"/>
          </a:xfrm>
        </p:spPr>
        <p:txBody>
          <a:bodyPr>
            <a:normAutofit/>
          </a:bodyPr>
          <a:lstStyle/>
          <a:p>
            <a:r>
              <a:rPr lang="ru-RU" sz="4000" dirty="0"/>
              <a:t>Божье имя раскрылось Моисею в истории, записанной в Исход </a:t>
            </a:r>
            <a:r>
              <a:rPr lang="en-US" sz="4000" dirty="0"/>
              <a:t>3:14 </a:t>
            </a:r>
          </a:p>
          <a:p>
            <a:r>
              <a:rPr lang="ru-RU" dirty="0"/>
              <a:t>Это имя Высшего, Независимого, Самодостаточного Существа</a:t>
            </a:r>
            <a:r>
              <a:rPr lang="ru-RU" sz="4000" dirty="0"/>
              <a:t>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9F0EB-3B81-03DA-BEF7-39E6724B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9E0F-06FA-FF47-A63C-182B8382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89" y="2065194"/>
            <a:ext cx="7660563" cy="1498334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                     </a:t>
            </a:r>
            <a:r>
              <a:rPr lang="ru-RU" sz="5400" b="1" dirty="0"/>
              <a:t>Я ЕСМЬ СУЩИЙ</a:t>
            </a: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294387-BF61-F5B9-D6D8-66B43650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17" y="3103418"/>
            <a:ext cx="8409709" cy="5061238"/>
          </a:xfrm>
        </p:spPr>
        <p:txBody>
          <a:bodyPr>
            <a:normAutofit/>
          </a:bodyPr>
          <a:lstStyle/>
          <a:p>
            <a:r>
              <a:rPr lang="ru-RU" dirty="0"/>
              <a:t>Иисус также использовал множество утверждений </a:t>
            </a:r>
          </a:p>
          <a:p>
            <a:pPr marL="0" indent="0">
              <a:buNone/>
            </a:pPr>
            <a:r>
              <a:rPr lang="ru-RU" dirty="0"/>
              <a:t>«Я ЕСМЬ СУЩИЙ», чтобы явить Себя как Бога, например: </a:t>
            </a:r>
          </a:p>
          <a:p>
            <a:r>
              <a:rPr lang="ru-RU" dirty="0"/>
              <a:t>«Я </a:t>
            </a:r>
            <a:r>
              <a:rPr lang="ru-RU" dirty="0" err="1"/>
              <a:t>есмь</a:t>
            </a:r>
            <a:r>
              <a:rPr lang="ru-RU" dirty="0"/>
              <a:t> хлеб жизни» (Ин. 6:35). </a:t>
            </a:r>
          </a:p>
          <a:p>
            <a:r>
              <a:rPr lang="ru-RU" dirty="0"/>
              <a:t>Я ЕСМЬ СУЩИЙ – это прошлое, настоящее и будущее. </a:t>
            </a:r>
          </a:p>
        </p:txBody>
      </p:sp>
    </p:spTree>
    <p:extLst>
      <p:ext uri="{BB962C8B-B14F-4D97-AF65-F5344CB8AC3E}">
        <p14:creationId xmlns:p14="http://schemas.microsoft.com/office/powerpoint/2010/main" val="44994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D30F3-1599-60ED-CEA4-CBA80E02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2984-365A-84C7-9182-953F93D2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ru-RU" sz="4000" dirty="0"/>
              <a:t>говорится о Боге «Который есть, и был, и  грядет…».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7DCBD-D6C7-66CE-49AE-A2A8661F3D37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bg1"/>
                </a:solidFill>
              </a:rPr>
              <a:t>в Откровение 1:4, 8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1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E6740-8183-ED03-2823-5F53BFE7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A687-AFF9-15BB-025A-2C97D19B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3" y="217344"/>
            <a:ext cx="9959108" cy="1325563"/>
          </a:xfrm>
        </p:spPr>
        <p:txBody>
          <a:bodyPr>
            <a:normAutofit/>
          </a:bodyPr>
          <a:lstStyle/>
          <a:p>
            <a:r>
              <a:rPr lang="ru-RU" dirty="0"/>
              <a:t>Молитва, </a:t>
            </a:r>
            <a:r>
              <a:rPr lang="ru-RU" dirty="0" smtClean="0"/>
              <a:t>с использованием имени </a:t>
            </a:r>
            <a:r>
              <a:rPr lang="ru-RU" dirty="0"/>
              <a:t>Бога «Я ЕСМЬ СУЩИЙ».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07D5-2F3F-E1CB-B027-27A45B09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10153072" cy="451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dirty="0"/>
          </a:p>
          <a:p>
            <a:r>
              <a:rPr lang="ru-RU" sz="3500" dirty="0"/>
              <a:t>Тексты из Священного Писания: Исход 3:13–15; Иоанн 10:7–11; 14:6 </a:t>
            </a:r>
          </a:p>
          <a:p>
            <a:r>
              <a:rPr lang="ru-RU" sz="3500" dirty="0"/>
              <a:t>Молитва: Ты — Великий Я ЕСМЬ СУЩИЙ, Единственный, совершенно Самодостаточный. Благодарю Тебя, что я могу найти в Тебе </a:t>
            </a:r>
            <a:r>
              <a:rPr lang="ru-RU" sz="3500" dirty="0" smtClean="0"/>
              <a:t>всё, что </a:t>
            </a:r>
            <a:r>
              <a:rPr lang="ru-RU" sz="3500" dirty="0"/>
              <a:t>мне нужно.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487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1116</Words>
  <Application>Microsoft Office PowerPoint</Application>
  <PresentationFormat>Широкоэкранный</PresentationFormat>
  <Paragraphs>112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Arizonia</vt:lpstr>
      <vt:lpstr>Calibri</vt:lpstr>
      <vt:lpstr>Calibri Light</vt:lpstr>
      <vt:lpstr>Montserrat</vt:lpstr>
      <vt:lpstr>Montserrat SemiBold</vt:lpstr>
      <vt:lpstr>Office Theme</vt:lpstr>
      <vt:lpstr>Презентация PowerPoint</vt:lpstr>
      <vt:lpstr>«Имя» Бога,</vt:lpstr>
      <vt:lpstr>Библейские тексты с именами Бога</vt:lpstr>
      <vt:lpstr>Библейские тексты с именами Бога</vt:lpstr>
      <vt:lpstr>Библейские тексты с именами Бога</vt:lpstr>
      <vt:lpstr>                     Я ЕСМЬ СУЩИЙ </vt:lpstr>
      <vt:lpstr>                     Я ЕСМЬ СУЩИЙ </vt:lpstr>
      <vt:lpstr>Презентация PowerPoint</vt:lpstr>
      <vt:lpstr>Молитва, с использованием имени Бога «Я ЕСМЬ СУЩИЙ».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46</cp:revision>
  <dcterms:created xsi:type="dcterms:W3CDTF">2023-02-14T12:16:54Z</dcterms:created>
  <dcterms:modified xsi:type="dcterms:W3CDTF">2026-03-10T09:02:50Z</dcterms:modified>
</cp:coreProperties>
</file>