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001"/>
    <a:srgbClr val="FE9A00"/>
    <a:srgbClr val="004F65"/>
    <a:srgbClr val="843B0B"/>
    <a:srgbClr val="0F3600"/>
    <a:srgbClr val="043449"/>
    <a:srgbClr val="5E6373"/>
    <a:srgbClr val="A8B1AA"/>
    <a:srgbClr val="A1646A"/>
    <a:srgbClr val="DE8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986460-1A58-C64E-9C3C-30A3E743F898}" v="48" dt="2026-01-15T23:17:00.922"/>
    <p1510:client id="{C8847B45-3D24-9347-8326-2B33AEBCFA46}" v="9" dt="2026-01-16T16:44:44.0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82" autoAdjust="0"/>
    <p:restoredTop sz="89873"/>
  </p:normalViewPr>
  <p:slideViewPr>
    <p:cSldViewPr snapToGrid="0">
      <p:cViewPr varScale="1">
        <p:scale>
          <a:sx n="103" d="100"/>
          <a:sy n="103" d="100"/>
        </p:scale>
        <p:origin x="74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z-Vazquez, Celeste" userId="01eae102-ecf9-4722-a0ca-f1ae634a0e0f" providerId="ADAL" clId="{705E5AC7-4961-5544-A050-00F709FAD6CE}"/>
    <pc:docChg chg="undo custSel modSld">
      <pc:chgData name="Diaz-Vazquez, Celeste" userId="01eae102-ecf9-4722-a0ca-f1ae634a0e0f" providerId="ADAL" clId="{705E5AC7-4961-5544-A050-00F709FAD6CE}" dt="2026-01-16T18:58:02.944" v="246" actId="1038"/>
      <pc:docMkLst>
        <pc:docMk/>
      </pc:docMkLst>
      <pc:sldChg chg="modSp mod">
        <pc:chgData name="Diaz-Vazquez, Celeste" userId="01eae102-ecf9-4722-a0ca-f1ae634a0e0f" providerId="ADAL" clId="{705E5AC7-4961-5544-A050-00F709FAD6CE}" dt="2026-01-16T18:52:37.140" v="48" actId="1036"/>
        <pc:sldMkLst>
          <pc:docMk/>
          <pc:sldMk cId="3602899838" sldId="256"/>
        </pc:sldMkLst>
        <pc:spChg chg="mod">
          <ac:chgData name="Diaz-Vazquez, Celeste" userId="01eae102-ecf9-4722-a0ca-f1ae634a0e0f" providerId="ADAL" clId="{705E5AC7-4961-5544-A050-00F709FAD6CE}" dt="2026-01-16T18:52:33.469" v="46" actId="1036"/>
          <ac:spMkLst>
            <pc:docMk/>
            <pc:sldMk cId="3602899838" sldId="256"/>
            <ac:spMk id="2" creationId="{B81AFEF7-9465-8603-1271-70ACD284F6D2}"/>
          </ac:spMkLst>
        </pc:spChg>
        <pc:spChg chg="mod">
          <ac:chgData name="Diaz-Vazquez, Celeste" userId="01eae102-ecf9-4722-a0ca-f1ae634a0e0f" providerId="ADAL" clId="{705E5AC7-4961-5544-A050-00F709FAD6CE}" dt="2026-01-16T18:50:28.400" v="27" actId="1036"/>
          <ac:spMkLst>
            <pc:docMk/>
            <pc:sldMk cId="3602899838" sldId="256"/>
            <ac:spMk id="3" creationId="{6DEC13DD-AC22-48CB-6771-9744EF262B67}"/>
          </ac:spMkLst>
        </pc:spChg>
        <pc:spChg chg="mod">
          <ac:chgData name="Diaz-Vazquez, Celeste" userId="01eae102-ecf9-4722-a0ca-f1ae634a0e0f" providerId="ADAL" clId="{705E5AC7-4961-5544-A050-00F709FAD6CE}" dt="2026-01-16T18:52:37.140" v="48" actId="1036"/>
          <ac:spMkLst>
            <pc:docMk/>
            <pc:sldMk cId="3602899838" sldId="256"/>
            <ac:spMk id="4" creationId="{289712EC-6349-7CF0-DC49-6EB3177143C1}"/>
          </ac:spMkLst>
        </pc:spChg>
      </pc:sldChg>
      <pc:sldChg chg="modSp mod">
        <pc:chgData name="Diaz-Vazquez, Celeste" userId="01eae102-ecf9-4722-a0ca-f1ae634a0e0f" providerId="ADAL" clId="{705E5AC7-4961-5544-A050-00F709FAD6CE}" dt="2026-01-16T18:54:50.909" v="122" actId="20577"/>
        <pc:sldMkLst>
          <pc:docMk/>
          <pc:sldMk cId="474409600" sldId="261"/>
        </pc:sldMkLst>
        <pc:spChg chg="mod">
          <ac:chgData name="Diaz-Vazquez, Celeste" userId="01eae102-ecf9-4722-a0ca-f1ae634a0e0f" providerId="ADAL" clId="{705E5AC7-4961-5544-A050-00F709FAD6CE}" dt="2026-01-16T18:54:50.909" v="122" actId="20577"/>
          <ac:spMkLst>
            <pc:docMk/>
            <pc:sldMk cId="474409600" sldId="261"/>
            <ac:spMk id="2" creationId="{4C50AFCA-5767-4F8F-1C9E-D0BC824FADA0}"/>
          </ac:spMkLst>
        </pc:spChg>
      </pc:sldChg>
      <pc:sldChg chg="modSp mod">
        <pc:chgData name="Diaz-Vazquez, Celeste" userId="01eae102-ecf9-4722-a0ca-f1ae634a0e0f" providerId="ADAL" clId="{705E5AC7-4961-5544-A050-00F709FAD6CE}" dt="2026-01-16T18:58:02.944" v="246" actId="1038"/>
        <pc:sldMkLst>
          <pc:docMk/>
          <pc:sldMk cId="2194557729" sldId="266"/>
        </pc:sldMkLst>
        <pc:spChg chg="mod">
          <ac:chgData name="Diaz-Vazquez, Celeste" userId="01eae102-ecf9-4722-a0ca-f1ae634a0e0f" providerId="ADAL" clId="{705E5AC7-4961-5544-A050-00F709FAD6CE}" dt="2026-01-16T18:58:02.944" v="246" actId="1038"/>
          <ac:spMkLst>
            <pc:docMk/>
            <pc:sldMk cId="2194557729" sldId="266"/>
            <ac:spMk id="4" creationId="{C3C65141-4B4C-37FA-9D36-365D585B90D9}"/>
          </ac:spMkLst>
        </pc:spChg>
      </pc:sldChg>
      <pc:sldChg chg="modSp mod">
        <pc:chgData name="Diaz-Vazquez, Celeste" userId="01eae102-ecf9-4722-a0ca-f1ae634a0e0f" providerId="ADAL" clId="{705E5AC7-4961-5544-A050-00F709FAD6CE}" dt="2026-01-16T18:57:13.241" v="178" actId="1038"/>
        <pc:sldMkLst>
          <pc:docMk/>
          <pc:sldMk cId="1100489671" sldId="267"/>
        </pc:sldMkLst>
        <pc:spChg chg="mod">
          <ac:chgData name="Diaz-Vazquez, Celeste" userId="01eae102-ecf9-4722-a0ca-f1ae634a0e0f" providerId="ADAL" clId="{705E5AC7-4961-5544-A050-00F709FAD6CE}" dt="2026-01-16T18:57:13.241" v="178" actId="1038"/>
          <ac:spMkLst>
            <pc:docMk/>
            <pc:sldMk cId="1100489671" sldId="267"/>
            <ac:spMk id="4" creationId="{E3ABBE25-DB84-9604-846E-AC2877EC53A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7BC76-B972-F2A6-576C-B4EA2A7895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BR"/>
          </a:p>
        </p:txBody>
      </p:sp>
      <p:sp>
        <p:nvSpPr>
          <p:cNvPr id="3" name="Subtitle 2">
            <a:extLst>
              <a:ext uri="{FF2B5EF4-FFF2-40B4-BE49-F238E27FC236}">
                <a16:creationId xmlns:a16="http://schemas.microsoft.com/office/drawing/2014/main" id="{5468E9E5-3E59-2CE5-3152-A1F16A0E1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a:extLst>
              <a:ext uri="{FF2B5EF4-FFF2-40B4-BE49-F238E27FC236}">
                <a16:creationId xmlns:a16="http://schemas.microsoft.com/office/drawing/2014/main" id="{03C55046-9A0B-D774-C6B9-E637A39F2CD2}"/>
              </a:ext>
            </a:extLst>
          </p:cNvPr>
          <p:cNvSpPr>
            <a:spLocks noGrp="1"/>
          </p:cNvSpPr>
          <p:nvPr>
            <p:ph type="dt" sz="half" idx="10"/>
          </p:nvPr>
        </p:nvSpPr>
        <p:spPr/>
        <p:txBody>
          <a:bodyPr/>
          <a:lstStyle/>
          <a:p>
            <a:fld id="{10629ADE-8CFD-4149-873B-3F8662D8AEAA}" type="datetimeFigureOut">
              <a:rPr lang="pt-BR" smtClean="0"/>
              <a:t>10/03/2026</a:t>
            </a:fld>
            <a:endParaRPr lang="pt-BR"/>
          </a:p>
        </p:txBody>
      </p:sp>
      <p:sp>
        <p:nvSpPr>
          <p:cNvPr id="5" name="Footer Placeholder 4">
            <a:extLst>
              <a:ext uri="{FF2B5EF4-FFF2-40B4-BE49-F238E27FC236}">
                <a16:creationId xmlns:a16="http://schemas.microsoft.com/office/drawing/2014/main" id="{72188F71-DD25-EE01-6850-CEECB11B379A}"/>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50919CE2-749A-5BF4-2CAB-F9D9BD689DEA}"/>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2787920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063B-EB39-76DA-A051-D8FAC906E7A8}"/>
              </a:ext>
            </a:extLst>
          </p:cNvPr>
          <p:cNvSpPr>
            <a:spLocks noGrp="1"/>
          </p:cNvSpPr>
          <p:nvPr>
            <p:ph type="title"/>
          </p:nvPr>
        </p:nvSpPr>
        <p:spPr/>
        <p:txBody>
          <a:bodyPr/>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DCDB1E51-8895-7952-069C-D7867E9B21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E8BF3769-856D-F0B3-BF0A-15A23EF159F6}"/>
              </a:ext>
            </a:extLst>
          </p:cNvPr>
          <p:cNvSpPr>
            <a:spLocks noGrp="1"/>
          </p:cNvSpPr>
          <p:nvPr>
            <p:ph type="dt" sz="half" idx="10"/>
          </p:nvPr>
        </p:nvSpPr>
        <p:spPr/>
        <p:txBody>
          <a:bodyPr/>
          <a:lstStyle/>
          <a:p>
            <a:fld id="{10629ADE-8CFD-4149-873B-3F8662D8AEAA}" type="datetimeFigureOut">
              <a:rPr lang="pt-BR" smtClean="0"/>
              <a:t>10/03/2026</a:t>
            </a:fld>
            <a:endParaRPr lang="pt-BR"/>
          </a:p>
        </p:txBody>
      </p:sp>
      <p:sp>
        <p:nvSpPr>
          <p:cNvPr id="5" name="Footer Placeholder 4">
            <a:extLst>
              <a:ext uri="{FF2B5EF4-FFF2-40B4-BE49-F238E27FC236}">
                <a16:creationId xmlns:a16="http://schemas.microsoft.com/office/drawing/2014/main" id="{1C26EBE0-15FD-C626-31D6-058E070C6F84}"/>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437EACBD-467D-FBF8-B2C5-D1CE5434D6BE}"/>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74161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84DB61-4D2B-68CF-742E-5A2105D9B9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BB04C7BC-EC4F-357D-939C-4A83A618DB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C72032C4-7D52-32CD-51D7-5C3BD443D290}"/>
              </a:ext>
            </a:extLst>
          </p:cNvPr>
          <p:cNvSpPr>
            <a:spLocks noGrp="1"/>
          </p:cNvSpPr>
          <p:nvPr>
            <p:ph type="dt" sz="half" idx="10"/>
          </p:nvPr>
        </p:nvSpPr>
        <p:spPr/>
        <p:txBody>
          <a:bodyPr/>
          <a:lstStyle/>
          <a:p>
            <a:fld id="{10629ADE-8CFD-4149-873B-3F8662D8AEAA}" type="datetimeFigureOut">
              <a:rPr lang="pt-BR" smtClean="0"/>
              <a:t>10/03/2026</a:t>
            </a:fld>
            <a:endParaRPr lang="pt-BR"/>
          </a:p>
        </p:txBody>
      </p:sp>
      <p:sp>
        <p:nvSpPr>
          <p:cNvPr id="5" name="Footer Placeholder 4">
            <a:extLst>
              <a:ext uri="{FF2B5EF4-FFF2-40B4-BE49-F238E27FC236}">
                <a16:creationId xmlns:a16="http://schemas.microsoft.com/office/drawing/2014/main" id="{59C1571C-4BA8-67BD-6E9C-DA74F3E173F6}"/>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33083481-9B41-1C55-288F-43E0117E49D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86608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A3A22-CFF4-4FD7-0D01-6EE68517A311}"/>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BBFB49A3-DFA0-9882-CD99-538989B73B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2D8EB6CB-FDB0-56FF-A250-1015EC61942E}"/>
              </a:ext>
            </a:extLst>
          </p:cNvPr>
          <p:cNvSpPr>
            <a:spLocks noGrp="1"/>
          </p:cNvSpPr>
          <p:nvPr>
            <p:ph type="dt" sz="half" idx="10"/>
          </p:nvPr>
        </p:nvSpPr>
        <p:spPr/>
        <p:txBody>
          <a:bodyPr/>
          <a:lstStyle/>
          <a:p>
            <a:fld id="{10629ADE-8CFD-4149-873B-3F8662D8AEAA}" type="datetimeFigureOut">
              <a:rPr lang="pt-BR" smtClean="0"/>
              <a:t>10/03/2026</a:t>
            </a:fld>
            <a:endParaRPr lang="pt-BR"/>
          </a:p>
        </p:txBody>
      </p:sp>
      <p:sp>
        <p:nvSpPr>
          <p:cNvPr id="5" name="Footer Placeholder 4">
            <a:extLst>
              <a:ext uri="{FF2B5EF4-FFF2-40B4-BE49-F238E27FC236}">
                <a16:creationId xmlns:a16="http://schemas.microsoft.com/office/drawing/2014/main" id="{918FBB6D-B890-5AE4-3B14-2A4C6A6DF858}"/>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A8DE9148-B801-AC1D-E9B3-870EFF6B567A}"/>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34789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52DC4-092C-0B67-3BBC-AFDDA87D53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BR"/>
          </a:p>
        </p:txBody>
      </p:sp>
      <p:sp>
        <p:nvSpPr>
          <p:cNvPr id="3" name="Text Placeholder 2">
            <a:extLst>
              <a:ext uri="{FF2B5EF4-FFF2-40B4-BE49-F238E27FC236}">
                <a16:creationId xmlns:a16="http://schemas.microsoft.com/office/drawing/2014/main" id="{6431B5A0-6594-0923-4A2D-2DDD6C7137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0695A1-481B-1E79-2E31-36E387D498CF}"/>
              </a:ext>
            </a:extLst>
          </p:cNvPr>
          <p:cNvSpPr>
            <a:spLocks noGrp="1"/>
          </p:cNvSpPr>
          <p:nvPr>
            <p:ph type="dt" sz="half" idx="10"/>
          </p:nvPr>
        </p:nvSpPr>
        <p:spPr/>
        <p:txBody>
          <a:bodyPr/>
          <a:lstStyle/>
          <a:p>
            <a:fld id="{10629ADE-8CFD-4149-873B-3F8662D8AEAA}" type="datetimeFigureOut">
              <a:rPr lang="pt-BR" smtClean="0"/>
              <a:t>10/03/2026</a:t>
            </a:fld>
            <a:endParaRPr lang="pt-BR"/>
          </a:p>
        </p:txBody>
      </p:sp>
      <p:sp>
        <p:nvSpPr>
          <p:cNvPr id="5" name="Footer Placeholder 4">
            <a:extLst>
              <a:ext uri="{FF2B5EF4-FFF2-40B4-BE49-F238E27FC236}">
                <a16:creationId xmlns:a16="http://schemas.microsoft.com/office/drawing/2014/main" id="{E12B2A26-D894-5162-8BAD-06D00A3D47EB}"/>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72D9580A-6AF6-2F2D-E30F-FC3EE8F0783F}"/>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66286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CF7AA-B3FD-79B1-6AE2-3B064842C9EF}"/>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5DB705DF-4D6A-0CF5-F9B8-23F3D0FB4F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a:extLst>
              <a:ext uri="{FF2B5EF4-FFF2-40B4-BE49-F238E27FC236}">
                <a16:creationId xmlns:a16="http://schemas.microsoft.com/office/drawing/2014/main" id="{C29C15D0-5599-0240-1BD5-801CC578E8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a:extLst>
              <a:ext uri="{FF2B5EF4-FFF2-40B4-BE49-F238E27FC236}">
                <a16:creationId xmlns:a16="http://schemas.microsoft.com/office/drawing/2014/main" id="{D81AD005-3CCE-AF19-FF1B-7F29C499C4D8}"/>
              </a:ext>
            </a:extLst>
          </p:cNvPr>
          <p:cNvSpPr>
            <a:spLocks noGrp="1"/>
          </p:cNvSpPr>
          <p:nvPr>
            <p:ph type="dt" sz="half" idx="10"/>
          </p:nvPr>
        </p:nvSpPr>
        <p:spPr/>
        <p:txBody>
          <a:bodyPr/>
          <a:lstStyle/>
          <a:p>
            <a:fld id="{10629ADE-8CFD-4149-873B-3F8662D8AEAA}" type="datetimeFigureOut">
              <a:rPr lang="pt-BR" smtClean="0"/>
              <a:t>10/03/2026</a:t>
            </a:fld>
            <a:endParaRPr lang="pt-BR"/>
          </a:p>
        </p:txBody>
      </p:sp>
      <p:sp>
        <p:nvSpPr>
          <p:cNvPr id="6" name="Footer Placeholder 5">
            <a:extLst>
              <a:ext uri="{FF2B5EF4-FFF2-40B4-BE49-F238E27FC236}">
                <a16:creationId xmlns:a16="http://schemas.microsoft.com/office/drawing/2014/main" id="{CFED1DED-B187-C2EE-DDEF-28CDB740326A}"/>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A3BD4A4-D064-B5E9-DDBC-5E25E045FC2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74163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E4A74-C41A-1F71-1477-CA09AEF6C211}"/>
              </a:ext>
            </a:extLst>
          </p:cNvPr>
          <p:cNvSpPr>
            <a:spLocks noGrp="1"/>
          </p:cNvSpPr>
          <p:nvPr>
            <p:ph type="title"/>
          </p:nvPr>
        </p:nvSpPr>
        <p:spPr>
          <a:xfrm>
            <a:off x="839788" y="365125"/>
            <a:ext cx="10515600" cy="1325563"/>
          </a:xfrm>
        </p:spPr>
        <p:txBody>
          <a:bodyPr/>
          <a:lstStyle/>
          <a:p>
            <a:r>
              <a:rPr lang="en-US"/>
              <a:t>Click to edit Master title style</a:t>
            </a:r>
            <a:endParaRPr lang="pt-BR"/>
          </a:p>
        </p:txBody>
      </p:sp>
      <p:sp>
        <p:nvSpPr>
          <p:cNvPr id="3" name="Text Placeholder 2">
            <a:extLst>
              <a:ext uri="{FF2B5EF4-FFF2-40B4-BE49-F238E27FC236}">
                <a16:creationId xmlns:a16="http://schemas.microsoft.com/office/drawing/2014/main" id="{7EEFCE21-9169-0F94-410E-B938AEADF3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CB15C6-473E-7784-23D3-B6ED2DE9B9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a:extLst>
              <a:ext uri="{FF2B5EF4-FFF2-40B4-BE49-F238E27FC236}">
                <a16:creationId xmlns:a16="http://schemas.microsoft.com/office/drawing/2014/main" id="{CD5864F0-E273-1F16-F0EB-B9F1B83158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4FF94E-0507-5E82-2BCF-7377114B17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a:extLst>
              <a:ext uri="{FF2B5EF4-FFF2-40B4-BE49-F238E27FC236}">
                <a16:creationId xmlns:a16="http://schemas.microsoft.com/office/drawing/2014/main" id="{BAFA44A3-0114-DDA4-9EF0-87E91D2A6F8B}"/>
              </a:ext>
            </a:extLst>
          </p:cNvPr>
          <p:cNvSpPr>
            <a:spLocks noGrp="1"/>
          </p:cNvSpPr>
          <p:nvPr>
            <p:ph type="dt" sz="half" idx="10"/>
          </p:nvPr>
        </p:nvSpPr>
        <p:spPr/>
        <p:txBody>
          <a:bodyPr/>
          <a:lstStyle/>
          <a:p>
            <a:fld id="{10629ADE-8CFD-4149-873B-3F8662D8AEAA}" type="datetimeFigureOut">
              <a:rPr lang="pt-BR" smtClean="0"/>
              <a:t>10/03/2026</a:t>
            </a:fld>
            <a:endParaRPr lang="pt-BR"/>
          </a:p>
        </p:txBody>
      </p:sp>
      <p:sp>
        <p:nvSpPr>
          <p:cNvPr id="8" name="Footer Placeholder 7">
            <a:extLst>
              <a:ext uri="{FF2B5EF4-FFF2-40B4-BE49-F238E27FC236}">
                <a16:creationId xmlns:a16="http://schemas.microsoft.com/office/drawing/2014/main" id="{60377783-660C-D39E-D2D0-6BF98D151D49}"/>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id="{1AEF9AA5-8E4F-F7CD-33E9-B7794BBA18AB}"/>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7191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312F-4DAF-FAE5-4AAB-39B9691CECF2}"/>
              </a:ext>
            </a:extLst>
          </p:cNvPr>
          <p:cNvSpPr>
            <a:spLocks noGrp="1"/>
          </p:cNvSpPr>
          <p:nvPr>
            <p:ph type="title"/>
          </p:nvPr>
        </p:nvSpPr>
        <p:spPr/>
        <p:txBody>
          <a:bodyPr/>
          <a:lstStyle/>
          <a:p>
            <a:r>
              <a:rPr lang="en-US"/>
              <a:t>Click to edit Master title style</a:t>
            </a:r>
            <a:endParaRPr lang="pt-BR"/>
          </a:p>
        </p:txBody>
      </p:sp>
      <p:sp>
        <p:nvSpPr>
          <p:cNvPr id="3" name="Date Placeholder 2">
            <a:extLst>
              <a:ext uri="{FF2B5EF4-FFF2-40B4-BE49-F238E27FC236}">
                <a16:creationId xmlns:a16="http://schemas.microsoft.com/office/drawing/2014/main" id="{8DB131BF-B9FF-7C84-D45F-474D76123A72}"/>
              </a:ext>
            </a:extLst>
          </p:cNvPr>
          <p:cNvSpPr>
            <a:spLocks noGrp="1"/>
          </p:cNvSpPr>
          <p:nvPr>
            <p:ph type="dt" sz="half" idx="10"/>
          </p:nvPr>
        </p:nvSpPr>
        <p:spPr/>
        <p:txBody>
          <a:bodyPr/>
          <a:lstStyle/>
          <a:p>
            <a:fld id="{10629ADE-8CFD-4149-873B-3F8662D8AEAA}" type="datetimeFigureOut">
              <a:rPr lang="pt-BR" smtClean="0"/>
              <a:t>10/03/2026</a:t>
            </a:fld>
            <a:endParaRPr lang="pt-BR"/>
          </a:p>
        </p:txBody>
      </p:sp>
      <p:sp>
        <p:nvSpPr>
          <p:cNvPr id="4" name="Footer Placeholder 3">
            <a:extLst>
              <a:ext uri="{FF2B5EF4-FFF2-40B4-BE49-F238E27FC236}">
                <a16:creationId xmlns:a16="http://schemas.microsoft.com/office/drawing/2014/main" id="{729417E3-436F-2E84-921B-74484C528703}"/>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id="{639EE9F0-1DBC-F573-E2B8-CE20062EB810}"/>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406744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B5B57E-F04B-3079-73B8-0639DE6038AF}"/>
              </a:ext>
            </a:extLst>
          </p:cNvPr>
          <p:cNvSpPr>
            <a:spLocks noGrp="1"/>
          </p:cNvSpPr>
          <p:nvPr>
            <p:ph type="dt" sz="half" idx="10"/>
          </p:nvPr>
        </p:nvSpPr>
        <p:spPr/>
        <p:txBody>
          <a:bodyPr/>
          <a:lstStyle/>
          <a:p>
            <a:fld id="{10629ADE-8CFD-4149-873B-3F8662D8AEAA}" type="datetimeFigureOut">
              <a:rPr lang="pt-BR" smtClean="0"/>
              <a:t>10/03/2026</a:t>
            </a:fld>
            <a:endParaRPr lang="pt-BR"/>
          </a:p>
        </p:txBody>
      </p:sp>
      <p:sp>
        <p:nvSpPr>
          <p:cNvPr id="3" name="Footer Placeholder 2">
            <a:extLst>
              <a:ext uri="{FF2B5EF4-FFF2-40B4-BE49-F238E27FC236}">
                <a16:creationId xmlns:a16="http://schemas.microsoft.com/office/drawing/2014/main" id="{E403B380-ACEB-CD8B-67A4-2F1E1BBF8529}"/>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046EE92F-E2C0-BA3B-6029-37153020638F}"/>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53551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C2615-22F2-8C54-6D75-63EF33957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Content Placeholder 2">
            <a:extLst>
              <a:ext uri="{FF2B5EF4-FFF2-40B4-BE49-F238E27FC236}">
                <a16:creationId xmlns:a16="http://schemas.microsoft.com/office/drawing/2014/main" id="{6B86110E-3510-7B75-9DE8-11604C4E1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a:extLst>
              <a:ext uri="{FF2B5EF4-FFF2-40B4-BE49-F238E27FC236}">
                <a16:creationId xmlns:a16="http://schemas.microsoft.com/office/drawing/2014/main" id="{CC6ACEA4-DEB3-385B-3A00-9AF343D2D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1A2596-EC95-1BA2-DF68-782AA9EFDB18}"/>
              </a:ext>
            </a:extLst>
          </p:cNvPr>
          <p:cNvSpPr>
            <a:spLocks noGrp="1"/>
          </p:cNvSpPr>
          <p:nvPr>
            <p:ph type="dt" sz="half" idx="10"/>
          </p:nvPr>
        </p:nvSpPr>
        <p:spPr/>
        <p:txBody>
          <a:bodyPr/>
          <a:lstStyle/>
          <a:p>
            <a:fld id="{10629ADE-8CFD-4149-873B-3F8662D8AEAA}" type="datetimeFigureOut">
              <a:rPr lang="pt-BR" smtClean="0"/>
              <a:t>10/03/2026</a:t>
            </a:fld>
            <a:endParaRPr lang="pt-BR"/>
          </a:p>
        </p:txBody>
      </p:sp>
      <p:sp>
        <p:nvSpPr>
          <p:cNvPr id="6" name="Footer Placeholder 5">
            <a:extLst>
              <a:ext uri="{FF2B5EF4-FFF2-40B4-BE49-F238E27FC236}">
                <a16:creationId xmlns:a16="http://schemas.microsoft.com/office/drawing/2014/main" id="{04E09BAC-1C7A-8528-AEBC-5C30A6574561}"/>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156BCBF8-26D8-B80D-6ED8-E1990085548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83176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4614-450D-FCEA-96D2-8AF8DD828F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Picture Placeholder 2">
            <a:extLst>
              <a:ext uri="{FF2B5EF4-FFF2-40B4-BE49-F238E27FC236}">
                <a16:creationId xmlns:a16="http://schemas.microsoft.com/office/drawing/2014/main" id="{45987AED-23F5-E5F4-2AB6-6F439C3756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a:extLst>
              <a:ext uri="{FF2B5EF4-FFF2-40B4-BE49-F238E27FC236}">
                <a16:creationId xmlns:a16="http://schemas.microsoft.com/office/drawing/2014/main" id="{EB297F53-5FC6-9663-C31B-3382DB0B4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77D5A1-4694-A2B5-7474-6DB6B758A617}"/>
              </a:ext>
            </a:extLst>
          </p:cNvPr>
          <p:cNvSpPr>
            <a:spLocks noGrp="1"/>
          </p:cNvSpPr>
          <p:nvPr>
            <p:ph type="dt" sz="half" idx="10"/>
          </p:nvPr>
        </p:nvSpPr>
        <p:spPr/>
        <p:txBody>
          <a:bodyPr/>
          <a:lstStyle/>
          <a:p>
            <a:fld id="{10629ADE-8CFD-4149-873B-3F8662D8AEAA}" type="datetimeFigureOut">
              <a:rPr lang="pt-BR" smtClean="0"/>
              <a:t>10/03/2026</a:t>
            </a:fld>
            <a:endParaRPr lang="pt-BR"/>
          </a:p>
        </p:txBody>
      </p:sp>
      <p:sp>
        <p:nvSpPr>
          <p:cNvPr id="6" name="Footer Placeholder 5">
            <a:extLst>
              <a:ext uri="{FF2B5EF4-FFF2-40B4-BE49-F238E27FC236}">
                <a16:creationId xmlns:a16="http://schemas.microsoft.com/office/drawing/2014/main" id="{79A19BA5-7361-BD5F-8D49-7ED81FE3B717}"/>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CCF5C22-5CFF-C0C7-67A9-9A035C1F0A07}"/>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19397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A441DD-D9B4-033A-06AE-39F00A091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a:extLst>
              <a:ext uri="{FF2B5EF4-FFF2-40B4-BE49-F238E27FC236}">
                <a16:creationId xmlns:a16="http://schemas.microsoft.com/office/drawing/2014/main" id="{0BE5B379-CA6C-C0BC-5953-4E354ED13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C475C338-5207-ABFC-FD22-01E247CC72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29ADE-8CFD-4149-873B-3F8662D8AEAA}" type="datetimeFigureOut">
              <a:rPr lang="pt-BR" smtClean="0"/>
              <a:t>10/03/2026</a:t>
            </a:fld>
            <a:endParaRPr lang="pt-BR"/>
          </a:p>
        </p:txBody>
      </p:sp>
      <p:sp>
        <p:nvSpPr>
          <p:cNvPr id="5" name="Footer Placeholder 4">
            <a:extLst>
              <a:ext uri="{FF2B5EF4-FFF2-40B4-BE49-F238E27FC236}">
                <a16:creationId xmlns:a16="http://schemas.microsoft.com/office/drawing/2014/main" id="{2E5E2FBA-F896-00F0-594A-7D3813B62B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a:extLst>
              <a:ext uri="{FF2B5EF4-FFF2-40B4-BE49-F238E27FC236}">
                <a16:creationId xmlns:a16="http://schemas.microsoft.com/office/drawing/2014/main" id="{66CB4833-CF0B-3672-8589-BF102C0ED1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ECBDF-92E9-42AC-A2BC-5761CD677A07}" type="slidenum">
              <a:rPr lang="pt-BR" smtClean="0"/>
              <a:t>‹#›</a:t>
            </a:fld>
            <a:endParaRPr lang="pt-BR"/>
          </a:p>
        </p:txBody>
      </p:sp>
    </p:spTree>
    <p:extLst>
      <p:ext uri="{BB962C8B-B14F-4D97-AF65-F5344CB8AC3E}">
        <p14:creationId xmlns:p14="http://schemas.microsoft.com/office/powerpoint/2010/main" val="3980832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DEC13DD-AC22-48CB-6771-9744EF262B67}"/>
              </a:ext>
            </a:extLst>
          </p:cNvPr>
          <p:cNvSpPr>
            <a:spLocks noGrp="1"/>
          </p:cNvSpPr>
          <p:nvPr>
            <p:ph type="subTitle" idx="1"/>
          </p:nvPr>
        </p:nvSpPr>
        <p:spPr>
          <a:xfrm>
            <a:off x="348836" y="975994"/>
            <a:ext cx="4524824" cy="591114"/>
          </a:xfrm>
        </p:spPr>
        <p:txBody>
          <a:bodyPr>
            <a:noAutofit/>
          </a:bodyPr>
          <a:lstStyle/>
          <a:p>
            <a:pPr algn="l"/>
            <a:r>
              <a:rPr lang="ru-RU" sz="4400" b="1" dirty="0">
                <a:latin typeface="Montserrat Black" panose="00000A00000000000000" pitchFamily="50" charset="0"/>
              </a:rPr>
              <a:t>ЖЕНЩИНА</a:t>
            </a:r>
            <a:r>
              <a:rPr lang="pt-BR" sz="4400" b="1" dirty="0">
                <a:latin typeface="Montserrat Black" panose="00000A00000000000000" pitchFamily="50" charset="0"/>
              </a:rPr>
              <a:t>,</a:t>
            </a:r>
          </a:p>
        </p:txBody>
      </p:sp>
      <p:sp>
        <p:nvSpPr>
          <p:cNvPr id="4" name="Subtitle 2">
            <a:extLst>
              <a:ext uri="{FF2B5EF4-FFF2-40B4-BE49-F238E27FC236}">
                <a16:creationId xmlns:a16="http://schemas.microsoft.com/office/drawing/2014/main" id="{289712EC-6349-7CF0-DC49-6EB3177143C1}"/>
              </a:ext>
            </a:extLst>
          </p:cNvPr>
          <p:cNvSpPr txBox="1">
            <a:spLocks/>
          </p:cNvSpPr>
          <p:nvPr/>
        </p:nvSpPr>
        <p:spPr>
          <a:xfrm>
            <a:off x="274543" y="1552114"/>
            <a:ext cx="6173391" cy="85275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ru-RU" sz="6600" dirty="0">
                <a:solidFill>
                  <a:schemeClr val="bg1"/>
                </a:solidFill>
                <a:latin typeface="Arizonia" panose="02000507060000020003" pitchFamily="2" charset="0"/>
              </a:rPr>
              <a:t>вера</a:t>
            </a:r>
            <a:r>
              <a:rPr lang="pt-BR" sz="6600" dirty="0">
                <a:solidFill>
                  <a:schemeClr val="bg1"/>
                </a:solidFill>
                <a:latin typeface="Arizonia" panose="02000507060000020003" pitchFamily="2" charset="0"/>
              </a:rPr>
              <a:t>, </a:t>
            </a:r>
            <a:r>
              <a:rPr lang="ru-RU" sz="6600" dirty="0">
                <a:solidFill>
                  <a:schemeClr val="bg1"/>
                </a:solidFill>
                <a:latin typeface="Arizonia" panose="02000507060000020003" pitchFamily="2" charset="0"/>
              </a:rPr>
              <a:t>и молитва</a:t>
            </a:r>
            <a:endParaRPr lang="pt-BR" sz="6600" dirty="0">
              <a:solidFill>
                <a:schemeClr val="bg1"/>
              </a:solidFill>
              <a:latin typeface="Arizonia" panose="02000507060000020003" pitchFamily="2" charset="0"/>
            </a:endParaRPr>
          </a:p>
        </p:txBody>
      </p:sp>
      <p:sp>
        <p:nvSpPr>
          <p:cNvPr id="8" name="TextBox 7">
            <a:extLst>
              <a:ext uri="{FF2B5EF4-FFF2-40B4-BE49-F238E27FC236}">
                <a16:creationId xmlns:a16="http://schemas.microsoft.com/office/drawing/2014/main" id="{8F0B0460-4ED6-1CE3-FAFB-0D303AEE916E}"/>
              </a:ext>
            </a:extLst>
          </p:cNvPr>
          <p:cNvSpPr txBox="1"/>
          <p:nvPr/>
        </p:nvSpPr>
        <p:spPr>
          <a:xfrm>
            <a:off x="1223681" y="6306530"/>
            <a:ext cx="9431878" cy="400110"/>
          </a:xfrm>
          <a:prstGeom prst="rect">
            <a:avLst/>
          </a:prstGeom>
          <a:noFill/>
        </p:spPr>
        <p:txBody>
          <a:bodyPr wrap="square" rtlCol="0">
            <a:spAutoFit/>
          </a:bodyPr>
          <a:lstStyle/>
          <a:p>
            <a:r>
              <a:rPr lang="ru-RU" sz="2000" dirty="0">
                <a:solidFill>
                  <a:schemeClr val="bg1"/>
                </a:solidFill>
                <a:latin typeface="Montserrat SemiBold" panose="00000700000000000000" pitchFamily="50" charset="0"/>
              </a:rPr>
              <a:t>МЕЖДУНАРОДНЫЙ ЖЕНСКИЙ ДЕНЬ МОЛИТВЫ, 2026</a:t>
            </a:r>
            <a:endParaRPr lang="pt-BR" sz="2000" dirty="0">
              <a:solidFill>
                <a:schemeClr val="bg1"/>
              </a:solidFill>
              <a:latin typeface="Montserrat SemiBold" panose="00000700000000000000" pitchFamily="50" charset="0"/>
            </a:endParaRPr>
          </a:p>
        </p:txBody>
      </p:sp>
      <p:sp>
        <p:nvSpPr>
          <p:cNvPr id="2" name="TextBox 1">
            <a:extLst>
              <a:ext uri="{FF2B5EF4-FFF2-40B4-BE49-F238E27FC236}">
                <a16:creationId xmlns:a16="http://schemas.microsoft.com/office/drawing/2014/main" id="{B81AFEF7-9465-8603-1271-70ACD284F6D2}"/>
              </a:ext>
            </a:extLst>
          </p:cNvPr>
          <p:cNvSpPr txBox="1"/>
          <p:nvPr/>
        </p:nvSpPr>
        <p:spPr>
          <a:xfrm>
            <a:off x="348837" y="3834952"/>
            <a:ext cx="4524823" cy="830997"/>
          </a:xfrm>
          <a:prstGeom prst="rect">
            <a:avLst/>
          </a:prstGeom>
          <a:noFill/>
        </p:spPr>
        <p:txBody>
          <a:bodyPr wrap="square" rtlCol="0">
            <a:spAutoFit/>
          </a:bodyPr>
          <a:lstStyle/>
          <a:p>
            <a:r>
              <a:rPr lang="ru-RU" sz="2400" b="1" dirty="0">
                <a:solidFill>
                  <a:schemeClr val="bg1">
                    <a:lumMod val="95000"/>
                  </a:schemeClr>
                </a:solidFill>
              </a:rPr>
              <a:t>Автор </a:t>
            </a:r>
            <a:r>
              <a:rPr lang="ru-RU" sz="2400" b="1" dirty="0" err="1">
                <a:solidFill>
                  <a:schemeClr val="bg1">
                    <a:lumMod val="95000"/>
                  </a:schemeClr>
                </a:solidFill>
              </a:rPr>
              <a:t>Ардис</a:t>
            </a:r>
            <a:r>
              <a:rPr lang="ru-RU" sz="2400" b="1" dirty="0">
                <a:solidFill>
                  <a:schemeClr val="bg1">
                    <a:lumMod val="95000"/>
                  </a:schemeClr>
                </a:solidFill>
              </a:rPr>
              <a:t> Дик </a:t>
            </a:r>
            <a:r>
              <a:rPr lang="ru-RU" sz="2400" b="1" dirty="0" err="1">
                <a:solidFill>
                  <a:schemeClr val="bg1">
                    <a:lumMod val="95000"/>
                  </a:schemeClr>
                </a:solidFill>
              </a:rPr>
              <a:t>Стенбаккен</a:t>
            </a:r>
            <a:endParaRPr lang="en-US" sz="2400" b="1" dirty="0">
              <a:solidFill>
                <a:schemeClr val="bg1">
                  <a:lumMod val="95000"/>
                </a:schemeClr>
              </a:solidFill>
            </a:endParaRPr>
          </a:p>
          <a:p>
            <a:endParaRPr lang="en-US" sz="2400" dirty="0"/>
          </a:p>
        </p:txBody>
      </p:sp>
    </p:spTree>
    <p:extLst>
      <p:ext uri="{BB962C8B-B14F-4D97-AF65-F5344CB8AC3E}">
        <p14:creationId xmlns:p14="http://schemas.microsoft.com/office/powerpoint/2010/main" val="360289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5A11A215-5062-3D6F-3C35-49922FFB7C2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3F2DB54-0271-B9CD-3FD5-EC60BB220DE1}"/>
              </a:ext>
            </a:extLst>
          </p:cNvPr>
          <p:cNvSpPr>
            <a:spLocks noGrp="1"/>
          </p:cNvSpPr>
          <p:nvPr>
            <p:ph type="title"/>
          </p:nvPr>
        </p:nvSpPr>
        <p:spPr>
          <a:xfrm>
            <a:off x="1808480" y="272208"/>
            <a:ext cx="10515600" cy="1325563"/>
          </a:xfrm>
        </p:spPr>
        <p:txBody>
          <a:bodyPr/>
          <a:lstStyle/>
          <a:p>
            <a:r>
              <a:rPr lang="ru-RU" b="1" dirty="0"/>
              <a:t>Можете ли вы себе представить,</a:t>
            </a:r>
            <a:endParaRPr lang="en-US" b="1" dirty="0"/>
          </a:p>
        </p:txBody>
      </p:sp>
      <p:sp>
        <p:nvSpPr>
          <p:cNvPr id="6" name="TextBox 5">
            <a:extLst>
              <a:ext uri="{FF2B5EF4-FFF2-40B4-BE49-F238E27FC236}">
                <a16:creationId xmlns:a16="http://schemas.microsoft.com/office/drawing/2014/main" id="{342447B7-71FC-7BA3-6CB3-46949255248A}"/>
              </a:ext>
            </a:extLst>
          </p:cNvPr>
          <p:cNvSpPr txBox="1"/>
          <p:nvPr/>
        </p:nvSpPr>
        <p:spPr>
          <a:xfrm>
            <a:off x="1879600" y="1542907"/>
            <a:ext cx="7401560" cy="3785652"/>
          </a:xfrm>
          <a:prstGeom prst="rect">
            <a:avLst/>
          </a:prstGeom>
          <a:noFill/>
        </p:spPr>
        <p:txBody>
          <a:bodyPr wrap="square" rtlCol="0">
            <a:spAutoFit/>
          </a:bodyPr>
          <a:lstStyle/>
          <a:p>
            <a:r>
              <a:rPr lang="ru-RU" sz="3000" dirty="0"/>
              <a:t>что Иисус проделал весь этот путь из Галилеи, чтобы встретиться с этой женщиной? Он дорожил этой женщиной. Он ценил её дочь. Он ценил её прошение, её молитву, и был готов и желал ответить. Писание указывает, что Он не совершил там, в Тире, ничего другого, никаких чудес, деяний или учений.</a:t>
            </a:r>
            <a:endParaRPr lang="en-US" sz="3000" dirty="0"/>
          </a:p>
        </p:txBody>
      </p:sp>
    </p:spTree>
    <p:extLst>
      <p:ext uri="{BB962C8B-B14F-4D97-AF65-F5344CB8AC3E}">
        <p14:creationId xmlns:p14="http://schemas.microsoft.com/office/powerpoint/2010/main" val="1833773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CBE33901-9BAC-1F58-F383-846FEC9CB9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1DD075-11CD-3AD1-A110-DC40061C54A2}"/>
              </a:ext>
            </a:extLst>
          </p:cNvPr>
          <p:cNvSpPr>
            <a:spLocks noGrp="1"/>
          </p:cNvSpPr>
          <p:nvPr>
            <p:ph type="title"/>
          </p:nvPr>
        </p:nvSpPr>
        <p:spPr>
          <a:xfrm>
            <a:off x="402706" y="475488"/>
            <a:ext cx="9959108" cy="896112"/>
          </a:xfrm>
        </p:spPr>
        <p:txBody>
          <a:bodyPr>
            <a:normAutofit/>
          </a:bodyPr>
          <a:lstStyle/>
          <a:p>
            <a:r>
              <a:rPr lang="ru-RU" dirty="0"/>
              <a:t>Вера всё ещё взывает:</a:t>
            </a:r>
            <a:endParaRPr lang="pt-BR" b="1" dirty="0">
              <a:latin typeface="Montserrat" panose="00000500000000000000" pitchFamily="50" charset="0"/>
            </a:endParaRPr>
          </a:p>
        </p:txBody>
      </p:sp>
      <p:sp>
        <p:nvSpPr>
          <p:cNvPr id="3" name="Content Placeholder 2">
            <a:extLst>
              <a:ext uri="{FF2B5EF4-FFF2-40B4-BE49-F238E27FC236}">
                <a16:creationId xmlns:a16="http://schemas.microsoft.com/office/drawing/2014/main" id="{5C24ED7B-E4CC-900F-A854-161ECA2A7196}"/>
              </a:ext>
            </a:extLst>
          </p:cNvPr>
          <p:cNvSpPr>
            <a:spLocks noGrp="1"/>
          </p:cNvSpPr>
          <p:nvPr>
            <p:ph idx="1"/>
          </p:nvPr>
        </p:nvSpPr>
        <p:spPr>
          <a:xfrm>
            <a:off x="265546" y="1325880"/>
            <a:ext cx="10402454" cy="5314776"/>
          </a:xfrm>
        </p:spPr>
        <p:txBody>
          <a:bodyPr>
            <a:normAutofit lnSpcReduction="10000"/>
          </a:bodyPr>
          <a:lstStyle/>
          <a:p>
            <a:pPr marL="0" indent="0">
              <a:buNone/>
            </a:pPr>
            <a:endParaRPr lang="en-US" sz="3200" b="1" dirty="0">
              <a:solidFill>
                <a:schemeClr val="bg1"/>
              </a:solidFill>
            </a:endParaRPr>
          </a:p>
          <a:p>
            <a:pPr marL="0" indent="0">
              <a:buNone/>
            </a:pPr>
            <a:r>
              <a:rPr lang="ru-RU" dirty="0"/>
              <a:t>«Господи, помоги мне!» </a:t>
            </a:r>
            <a:r>
              <a:rPr lang="en-US" sz="3200" dirty="0"/>
              <a:t>(</a:t>
            </a:r>
            <a:r>
              <a:rPr lang="ru-RU" sz="3200" dirty="0" err="1"/>
              <a:t>Матф</a:t>
            </a:r>
            <a:r>
              <a:rPr lang="ru-RU" sz="3200" dirty="0"/>
              <a:t>.</a:t>
            </a:r>
            <a:r>
              <a:rPr lang="en-US" sz="3200" dirty="0"/>
              <a:t> 15:25). </a:t>
            </a:r>
          </a:p>
          <a:p>
            <a:pPr marL="0" indent="0">
              <a:buNone/>
            </a:pPr>
            <a:endParaRPr lang="en-US" sz="3200" dirty="0"/>
          </a:p>
          <a:p>
            <a:pPr marL="0" indent="0">
              <a:buNone/>
            </a:pPr>
            <a:r>
              <a:rPr lang="ru-RU" dirty="0"/>
              <a:t>В 26-м стихе Иисус сказал: «Нехорошо взять хлеб у детей и бросить псам». </a:t>
            </a:r>
            <a:endParaRPr lang="en-US" sz="3200" dirty="0"/>
          </a:p>
          <a:p>
            <a:pPr marL="0" indent="0">
              <a:buNone/>
            </a:pPr>
            <a:endParaRPr lang="en-US" sz="3600" b="1" dirty="0">
              <a:solidFill>
                <a:schemeClr val="bg1"/>
              </a:solidFill>
            </a:endParaRPr>
          </a:p>
          <a:p>
            <a:pPr marL="0" indent="0">
              <a:buNone/>
            </a:pPr>
            <a:r>
              <a:rPr lang="ru-RU" dirty="0"/>
              <a:t>Вера никогда не сдаётся.</a:t>
            </a:r>
            <a:endParaRPr lang="en-US" sz="3200" dirty="0"/>
          </a:p>
          <a:p>
            <a:pPr marL="0" indent="0">
              <a:buNone/>
            </a:pPr>
            <a:r>
              <a:rPr lang="ru-RU" dirty="0"/>
              <a:t>В 27-м стихе она не сдалась. Она не проигнорировала утверждение о собаках. Вместо этого она согласилась. «Да, Господи, — сказала она. — Даже собаки едят крошки, падающие со стола хозяина».</a:t>
            </a:r>
            <a:endParaRPr lang="en-US" sz="3600" b="1" dirty="0">
              <a:solidFill>
                <a:schemeClr val="bg1"/>
              </a:solidFill>
            </a:endParaRPr>
          </a:p>
        </p:txBody>
      </p:sp>
    </p:spTree>
    <p:extLst>
      <p:ext uri="{BB962C8B-B14F-4D97-AF65-F5344CB8AC3E}">
        <p14:creationId xmlns:p14="http://schemas.microsoft.com/office/powerpoint/2010/main" val="3727638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950160D-78F2-1020-77EE-57494278D73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3C65141-4B4C-37FA-9D36-365D585B90D9}"/>
              </a:ext>
            </a:extLst>
          </p:cNvPr>
          <p:cNvSpPr>
            <a:spLocks noGrp="1"/>
          </p:cNvSpPr>
          <p:nvPr>
            <p:ph type="title"/>
          </p:nvPr>
        </p:nvSpPr>
        <p:spPr>
          <a:xfrm>
            <a:off x="3243653" y="0"/>
            <a:ext cx="6198058" cy="1594697"/>
          </a:xfrm>
        </p:spPr>
        <p:txBody>
          <a:bodyPr>
            <a:normAutofit fontScale="90000"/>
          </a:bodyPr>
          <a:lstStyle/>
          <a:p>
            <a:r>
              <a:rPr lang="ru-RU" b="1" dirty="0">
                <a:solidFill>
                  <a:schemeClr val="bg1"/>
                </a:solidFill>
              </a:rPr>
              <a:t>Даже крошки Иисуса могут удовлетворить все наши потребности. </a:t>
            </a:r>
          </a:p>
        </p:txBody>
      </p:sp>
      <p:sp>
        <p:nvSpPr>
          <p:cNvPr id="5" name="Content Placeholder 2">
            <a:extLst>
              <a:ext uri="{FF2B5EF4-FFF2-40B4-BE49-F238E27FC236}">
                <a16:creationId xmlns:a16="http://schemas.microsoft.com/office/drawing/2014/main" id="{0719A9C2-A7A2-5D74-7ED9-4DEC2BFC3FB6}"/>
              </a:ext>
            </a:extLst>
          </p:cNvPr>
          <p:cNvSpPr>
            <a:spLocks noGrp="1"/>
          </p:cNvSpPr>
          <p:nvPr>
            <p:ph idx="1"/>
          </p:nvPr>
        </p:nvSpPr>
        <p:spPr>
          <a:xfrm>
            <a:off x="265546" y="1875934"/>
            <a:ext cx="9959109" cy="4476519"/>
          </a:xfrm>
        </p:spPr>
        <p:txBody>
          <a:bodyPr>
            <a:normAutofit/>
          </a:bodyPr>
          <a:lstStyle/>
          <a:p>
            <a:pPr marL="0" indent="0">
              <a:buNone/>
            </a:pPr>
            <a:endParaRPr lang="en-US" sz="3600" dirty="0"/>
          </a:p>
          <a:p>
            <a:pPr marL="0" indent="0">
              <a:buNone/>
            </a:pPr>
            <a:r>
              <a:rPr lang="ru-RU" sz="3500" dirty="0"/>
              <a:t>Только подумайте об этом. Мы приближаемся к </a:t>
            </a:r>
            <a:r>
              <a:rPr lang="ru-RU" sz="3500" dirty="0" smtClean="0">
                <a:solidFill>
                  <a:srgbClr val="C00000"/>
                </a:solidFill>
              </a:rPr>
              <a:t>СУЩЕМУ, к Тому, Кто Я ЕСМЬ, </a:t>
            </a:r>
            <a:r>
              <a:rPr lang="ru-RU" sz="3500" dirty="0">
                <a:solidFill>
                  <a:srgbClr val="C00000"/>
                </a:solidFill>
              </a:rPr>
              <a:t>Всемогущему Правителю Вселенной</a:t>
            </a:r>
            <a:r>
              <a:rPr lang="ru-RU" sz="3500" dirty="0"/>
              <a:t>. Для Него нет ничего невозможного, ничего. Нам нужно лишь просить с верой. </a:t>
            </a:r>
            <a:endParaRPr lang="pt-BR" sz="3500" dirty="0"/>
          </a:p>
        </p:txBody>
      </p:sp>
    </p:spTree>
    <p:extLst>
      <p:ext uri="{BB962C8B-B14F-4D97-AF65-F5344CB8AC3E}">
        <p14:creationId xmlns:p14="http://schemas.microsoft.com/office/powerpoint/2010/main" val="2194557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DB95E36C-ECDD-3BF1-FF59-4957E978D52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3ABBE25-DB84-9604-846E-AC2877EC53A6}"/>
              </a:ext>
            </a:extLst>
          </p:cNvPr>
          <p:cNvSpPr>
            <a:spLocks noGrp="1"/>
          </p:cNvSpPr>
          <p:nvPr>
            <p:ph type="title"/>
          </p:nvPr>
        </p:nvSpPr>
        <p:spPr>
          <a:xfrm>
            <a:off x="1999221" y="281237"/>
            <a:ext cx="8441956" cy="1356932"/>
          </a:xfrm>
        </p:spPr>
        <p:txBody>
          <a:bodyPr>
            <a:normAutofit/>
          </a:bodyPr>
          <a:lstStyle/>
          <a:p>
            <a:r>
              <a:rPr lang="ru-RU" b="1" dirty="0">
                <a:solidFill>
                  <a:schemeClr val="bg1"/>
                </a:solidFill>
              </a:rPr>
              <a:t>Наконец, в 28-м стихе Иисус ответил:</a:t>
            </a:r>
            <a:endParaRPr lang="pt-BR" b="1" dirty="0">
              <a:solidFill>
                <a:schemeClr val="bg1"/>
              </a:solidFill>
              <a:latin typeface="Montserrat" panose="00000500000000000000" pitchFamily="50" charset="0"/>
            </a:endParaRPr>
          </a:p>
        </p:txBody>
      </p:sp>
      <p:sp>
        <p:nvSpPr>
          <p:cNvPr id="5" name="Content Placeholder 2">
            <a:extLst>
              <a:ext uri="{FF2B5EF4-FFF2-40B4-BE49-F238E27FC236}">
                <a16:creationId xmlns:a16="http://schemas.microsoft.com/office/drawing/2014/main" id="{AF0FAD85-6052-5A07-BC5C-1503BAF4E20A}"/>
              </a:ext>
            </a:extLst>
          </p:cNvPr>
          <p:cNvSpPr>
            <a:spLocks noGrp="1"/>
          </p:cNvSpPr>
          <p:nvPr>
            <p:ph idx="1"/>
          </p:nvPr>
        </p:nvSpPr>
        <p:spPr>
          <a:xfrm>
            <a:off x="265546" y="1875934"/>
            <a:ext cx="9959109" cy="4476519"/>
          </a:xfrm>
        </p:spPr>
        <p:txBody>
          <a:bodyPr>
            <a:normAutofit/>
          </a:bodyPr>
          <a:lstStyle/>
          <a:p>
            <a:pPr marL="0" indent="0">
              <a:buNone/>
            </a:pPr>
            <a:endParaRPr lang="en-US" sz="4000" dirty="0"/>
          </a:p>
          <a:p>
            <a:pPr marL="0" indent="0">
              <a:buNone/>
            </a:pPr>
            <a:r>
              <a:rPr lang="ru-RU" sz="3000" dirty="0"/>
              <a:t>«О, женщина! велика вера твоя! Да будет тебе по желанию твоему» (Матфея 15:28)</a:t>
            </a:r>
          </a:p>
          <a:p>
            <a:pPr marL="0" indent="0">
              <a:buNone/>
            </a:pPr>
            <a:endParaRPr lang="en-US" sz="4000" dirty="0"/>
          </a:p>
          <a:p>
            <a:pPr marL="0" indent="0">
              <a:buNone/>
            </a:pPr>
            <a:r>
              <a:rPr lang="ru-RU" dirty="0">
                <a:solidFill>
                  <a:srgbClr val="C00000"/>
                </a:solidFill>
              </a:rPr>
              <a:t>Истинная вера торжествует! </a:t>
            </a:r>
            <a:r>
              <a:rPr lang="ru-RU" dirty="0"/>
              <a:t>Это почти как если бы Господь славы был окружен победоносными объятиями женской веры и её молитвой. </a:t>
            </a:r>
          </a:p>
        </p:txBody>
      </p:sp>
    </p:spTree>
    <p:extLst>
      <p:ext uri="{BB962C8B-B14F-4D97-AF65-F5344CB8AC3E}">
        <p14:creationId xmlns:p14="http://schemas.microsoft.com/office/powerpoint/2010/main" val="1100489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5EBCCA5-CBBD-C8AB-B704-9EC2879D28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5C6F62-8F84-E6B3-6954-56088057A0AE}"/>
              </a:ext>
            </a:extLst>
          </p:cNvPr>
          <p:cNvSpPr>
            <a:spLocks noGrp="1"/>
          </p:cNvSpPr>
          <p:nvPr>
            <p:ph type="title"/>
          </p:nvPr>
        </p:nvSpPr>
        <p:spPr>
          <a:xfrm>
            <a:off x="265546" y="217344"/>
            <a:ext cx="9959108" cy="1325563"/>
          </a:xfrm>
        </p:spPr>
        <p:txBody>
          <a:bodyPr>
            <a:normAutofit/>
          </a:bodyPr>
          <a:lstStyle/>
          <a:p>
            <a:r>
              <a:rPr lang="en-US" b="1" dirty="0">
                <a:solidFill>
                  <a:schemeClr val="bg1"/>
                </a:solidFill>
              </a:rPr>
              <a:t> </a:t>
            </a:r>
            <a:endParaRPr lang="pt-BR" b="1" dirty="0">
              <a:solidFill>
                <a:schemeClr val="bg1"/>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id="{2FB6984D-533E-0D82-9638-69326B3F7EB0}"/>
              </a:ext>
            </a:extLst>
          </p:cNvPr>
          <p:cNvSpPr>
            <a:spLocks noGrp="1"/>
          </p:cNvSpPr>
          <p:nvPr>
            <p:ph idx="1"/>
          </p:nvPr>
        </p:nvSpPr>
        <p:spPr>
          <a:xfrm>
            <a:off x="708892" y="1892300"/>
            <a:ext cx="9959108" cy="4748356"/>
          </a:xfrm>
        </p:spPr>
        <p:txBody>
          <a:bodyPr>
            <a:normAutofit/>
          </a:bodyPr>
          <a:lstStyle/>
          <a:p>
            <a:pPr marL="0" indent="0">
              <a:buNone/>
            </a:pPr>
            <a:endParaRPr lang="en-US" sz="3200" b="1" dirty="0">
              <a:solidFill>
                <a:schemeClr val="bg1"/>
              </a:solidFill>
            </a:endParaRPr>
          </a:p>
          <a:p>
            <a:pPr marL="0" indent="0">
              <a:buNone/>
            </a:pPr>
            <a:endParaRPr lang="en-US" sz="3200" b="1" dirty="0">
              <a:solidFill>
                <a:schemeClr val="bg1"/>
              </a:solidFill>
            </a:endParaRPr>
          </a:p>
        </p:txBody>
      </p:sp>
      <p:sp>
        <p:nvSpPr>
          <p:cNvPr id="4" name="TextBox 3">
            <a:extLst>
              <a:ext uri="{FF2B5EF4-FFF2-40B4-BE49-F238E27FC236}">
                <a16:creationId xmlns:a16="http://schemas.microsoft.com/office/drawing/2014/main" id="{98115552-4D0A-0396-DAC5-061CACACE91D}"/>
              </a:ext>
            </a:extLst>
          </p:cNvPr>
          <p:cNvSpPr txBox="1"/>
          <p:nvPr/>
        </p:nvSpPr>
        <p:spPr>
          <a:xfrm>
            <a:off x="420624" y="523748"/>
            <a:ext cx="9802368" cy="769441"/>
          </a:xfrm>
          <a:prstGeom prst="rect">
            <a:avLst/>
          </a:prstGeom>
          <a:noFill/>
        </p:spPr>
        <p:txBody>
          <a:bodyPr wrap="square" rtlCol="0">
            <a:spAutoFit/>
          </a:bodyPr>
          <a:lstStyle/>
          <a:p>
            <a:r>
              <a:rPr lang="ru-RU" sz="4400" b="1" dirty="0">
                <a:solidFill>
                  <a:schemeClr val="bg1"/>
                </a:solidFill>
                <a:latin typeface="+mj-lt"/>
              </a:rPr>
              <a:t>Так же как вера сотника:</a:t>
            </a:r>
            <a:endParaRPr lang="en-US" sz="4400" b="1" dirty="0">
              <a:solidFill>
                <a:schemeClr val="bg1"/>
              </a:solidFill>
              <a:latin typeface="+mj-lt"/>
            </a:endParaRPr>
          </a:p>
        </p:txBody>
      </p:sp>
      <p:sp>
        <p:nvSpPr>
          <p:cNvPr id="5" name="TextBox 4">
            <a:extLst>
              <a:ext uri="{FF2B5EF4-FFF2-40B4-BE49-F238E27FC236}">
                <a16:creationId xmlns:a16="http://schemas.microsoft.com/office/drawing/2014/main" id="{83151113-ED49-C8C2-A3AF-B5F9A4A86D35}"/>
              </a:ext>
            </a:extLst>
          </p:cNvPr>
          <p:cNvSpPr txBox="1"/>
          <p:nvPr/>
        </p:nvSpPr>
        <p:spPr>
          <a:xfrm>
            <a:off x="152400" y="1721294"/>
            <a:ext cx="8991600" cy="4298506"/>
          </a:xfrm>
          <a:prstGeom prst="rect">
            <a:avLst/>
          </a:prstGeom>
          <a:noFill/>
        </p:spPr>
        <p:txBody>
          <a:bodyPr wrap="square" rtlCol="0">
            <a:spAutoFit/>
          </a:bodyPr>
          <a:lstStyle/>
          <a:p>
            <a:r>
              <a:rPr lang="ru-RU" sz="3000" dirty="0"/>
              <a:t>«Истинно говорю вам, и в Израиле не нашёл Я такой веры.</a:t>
            </a:r>
          </a:p>
          <a:p>
            <a:r>
              <a:rPr lang="ru-RU" sz="3000" dirty="0"/>
              <a:t>Говорю же вам, что многие придут с востока и запада и возлягут с Авраамом, Исааком и Иаковом в Царстве Небесном; И сказал Иисус сотнику: иди, и, как ты веровал, да будет тебе. И выздоровел слуга его в тот час».</a:t>
            </a:r>
          </a:p>
          <a:p>
            <a:r>
              <a:rPr lang="ru-RU" sz="3000" dirty="0"/>
              <a:t>                                             Матфея </a:t>
            </a:r>
            <a:r>
              <a:rPr lang="en-US" sz="3000" dirty="0"/>
              <a:t>8:10, 11, 13.</a:t>
            </a:r>
          </a:p>
          <a:p>
            <a:endParaRPr lang="en-US" sz="3600" dirty="0"/>
          </a:p>
        </p:txBody>
      </p:sp>
    </p:spTree>
    <p:extLst>
      <p:ext uri="{BB962C8B-B14F-4D97-AF65-F5344CB8AC3E}">
        <p14:creationId xmlns:p14="http://schemas.microsoft.com/office/powerpoint/2010/main" val="318670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3062798B-6A17-8C3E-60BE-22AB047E45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DA8364-0F3D-6E16-6408-22DA63213E1C}"/>
              </a:ext>
            </a:extLst>
          </p:cNvPr>
          <p:cNvSpPr>
            <a:spLocks noGrp="1"/>
          </p:cNvSpPr>
          <p:nvPr>
            <p:ph type="title"/>
          </p:nvPr>
        </p:nvSpPr>
        <p:spPr>
          <a:xfrm>
            <a:off x="265546" y="217344"/>
            <a:ext cx="9959108" cy="1325563"/>
          </a:xfrm>
        </p:spPr>
        <p:txBody>
          <a:bodyPr>
            <a:normAutofit/>
          </a:bodyPr>
          <a:lstStyle/>
          <a:p>
            <a:r>
              <a:rPr lang="en-US" b="1" dirty="0">
                <a:solidFill>
                  <a:schemeClr val="bg1"/>
                </a:solidFill>
              </a:rPr>
              <a:t> </a:t>
            </a:r>
            <a:endParaRPr lang="pt-BR" b="1" dirty="0">
              <a:solidFill>
                <a:schemeClr val="bg1"/>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id="{78404DD9-75E7-9EC1-280D-4F86A861ED71}"/>
              </a:ext>
            </a:extLst>
          </p:cNvPr>
          <p:cNvSpPr>
            <a:spLocks noGrp="1"/>
          </p:cNvSpPr>
          <p:nvPr>
            <p:ph idx="1"/>
          </p:nvPr>
        </p:nvSpPr>
        <p:spPr>
          <a:xfrm>
            <a:off x="708892" y="1892300"/>
            <a:ext cx="9959108" cy="4748356"/>
          </a:xfrm>
        </p:spPr>
        <p:txBody>
          <a:bodyPr>
            <a:normAutofit/>
          </a:bodyPr>
          <a:lstStyle/>
          <a:p>
            <a:pPr marL="0" indent="0">
              <a:buNone/>
            </a:pPr>
            <a:endParaRPr lang="en-US" sz="3200" b="1" dirty="0">
              <a:solidFill>
                <a:schemeClr val="bg1"/>
              </a:solidFill>
            </a:endParaRPr>
          </a:p>
          <a:p>
            <a:pPr marL="0" indent="0">
              <a:buNone/>
            </a:pPr>
            <a:endParaRPr lang="en-US" sz="3200" b="1" dirty="0">
              <a:solidFill>
                <a:schemeClr val="bg1"/>
              </a:solidFill>
            </a:endParaRPr>
          </a:p>
        </p:txBody>
      </p:sp>
      <p:sp>
        <p:nvSpPr>
          <p:cNvPr id="4" name="TextBox 3">
            <a:extLst>
              <a:ext uri="{FF2B5EF4-FFF2-40B4-BE49-F238E27FC236}">
                <a16:creationId xmlns:a16="http://schemas.microsoft.com/office/drawing/2014/main" id="{240916D2-B94A-BDCE-0EDB-6E165E454DBB}"/>
              </a:ext>
            </a:extLst>
          </p:cNvPr>
          <p:cNvSpPr txBox="1"/>
          <p:nvPr/>
        </p:nvSpPr>
        <p:spPr>
          <a:xfrm>
            <a:off x="81417" y="564654"/>
            <a:ext cx="11052747" cy="630942"/>
          </a:xfrm>
          <a:prstGeom prst="rect">
            <a:avLst/>
          </a:prstGeom>
          <a:noFill/>
        </p:spPr>
        <p:txBody>
          <a:bodyPr wrap="square" rtlCol="0">
            <a:spAutoFit/>
          </a:bodyPr>
          <a:lstStyle/>
          <a:p>
            <a:r>
              <a:rPr lang="ru-RU" sz="3500" b="1" dirty="0">
                <a:solidFill>
                  <a:schemeClr val="bg1"/>
                </a:solidFill>
              </a:rPr>
              <a:t>В этой истории мы можем извлечь несколько уроков.</a:t>
            </a:r>
            <a:endParaRPr lang="en-US" sz="3500" b="1" dirty="0">
              <a:solidFill>
                <a:schemeClr val="bg1"/>
              </a:solidFill>
              <a:latin typeface="+mj-lt"/>
            </a:endParaRPr>
          </a:p>
        </p:txBody>
      </p:sp>
      <p:sp>
        <p:nvSpPr>
          <p:cNvPr id="5" name="TextBox 4">
            <a:extLst>
              <a:ext uri="{FF2B5EF4-FFF2-40B4-BE49-F238E27FC236}">
                <a16:creationId xmlns:a16="http://schemas.microsoft.com/office/drawing/2014/main" id="{926ED761-12EA-2443-2ABD-9450EB7DDC42}"/>
              </a:ext>
            </a:extLst>
          </p:cNvPr>
          <p:cNvSpPr txBox="1"/>
          <p:nvPr/>
        </p:nvSpPr>
        <p:spPr>
          <a:xfrm>
            <a:off x="152400" y="1693862"/>
            <a:ext cx="10263908" cy="5755422"/>
          </a:xfrm>
          <a:prstGeom prst="rect">
            <a:avLst/>
          </a:prstGeom>
          <a:noFill/>
        </p:spPr>
        <p:txBody>
          <a:bodyPr wrap="square" rtlCol="0">
            <a:spAutoFit/>
          </a:bodyPr>
          <a:lstStyle/>
          <a:p>
            <a:pPr marL="285750" indent="-285750">
              <a:buFont typeface="Arial" panose="020B0604020202020204" pitchFamily="34" charset="0"/>
              <a:buChar char="•"/>
            </a:pPr>
            <a:r>
              <a:rPr lang="ru-RU" sz="3000" dirty="0"/>
              <a:t>Первый, конечно же, это </a:t>
            </a:r>
            <a:r>
              <a:rPr lang="ru-RU" sz="3000" dirty="0">
                <a:solidFill>
                  <a:srgbClr val="C00000"/>
                </a:solidFill>
              </a:rPr>
              <a:t>вера</a:t>
            </a:r>
            <a:r>
              <a:rPr lang="ru-RU" sz="3000" dirty="0"/>
              <a:t>, - вера, которую мы отмечали на протяжении всего рассказа в её просьбе и ответах. Вера, которая сохраняется даже тогда, когда нет немедленного ответа.</a:t>
            </a:r>
            <a:endParaRPr lang="en-US" sz="3000" dirty="0"/>
          </a:p>
          <a:p>
            <a:pPr marL="457200" indent="-457200">
              <a:buFont typeface="Arial" panose="020B0604020202020204" pitchFamily="34" charset="0"/>
              <a:buChar char="•"/>
            </a:pPr>
            <a:r>
              <a:rPr lang="ru-RU" sz="3000" dirty="0"/>
              <a:t>Второй урок — это </a:t>
            </a:r>
            <a:r>
              <a:rPr lang="ru-RU" sz="3000" dirty="0">
                <a:solidFill>
                  <a:srgbClr val="C00000"/>
                </a:solidFill>
              </a:rPr>
              <a:t>настойчивость</a:t>
            </a:r>
            <a:r>
              <a:rPr lang="ru-RU" sz="3000" dirty="0"/>
              <a:t>. Ничто не остановило её: ни ученики, ни молчание, ни то, что могло бы быть воспринято как грубое унижение. Ни культура, ни окружающие. У неё была цель, и она не собиралась позволять ничему встать на пути её молитвы о помощи.</a:t>
            </a:r>
          </a:p>
          <a:p>
            <a:r>
              <a:rPr lang="ru-RU" sz="3000" dirty="0"/>
              <a:t> </a:t>
            </a:r>
          </a:p>
          <a:p>
            <a:pPr marL="285750" indent="-285750">
              <a:buFont typeface="Arial" panose="020B0604020202020204" pitchFamily="34" charset="0"/>
              <a:buChar char="•"/>
            </a:pPr>
            <a:endParaRPr lang="en-US" sz="3200" dirty="0"/>
          </a:p>
          <a:p>
            <a:endParaRPr lang="en-US" sz="3600" dirty="0"/>
          </a:p>
        </p:txBody>
      </p:sp>
    </p:spTree>
    <p:extLst>
      <p:ext uri="{BB962C8B-B14F-4D97-AF65-F5344CB8AC3E}">
        <p14:creationId xmlns:p14="http://schemas.microsoft.com/office/powerpoint/2010/main" val="2019350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4C824912-0968-685B-2C13-E30959C978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B3C9A1-3EC2-9B57-1370-5E6184723C06}"/>
              </a:ext>
            </a:extLst>
          </p:cNvPr>
          <p:cNvSpPr>
            <a:spLocks noGrp="1"/>
          </p:cNvSpPr>
          <p:nvPr>
            <p:ph type="title"/>
          </p:nvPr>
        </p:nvSpPr>
        <p:spPr>
          <a:xfrm>
            <a:off x="265546" y="217344"/>
            <a:ext cx="9959108" cy="1325563"/>
          </a:xfrm>
        </p:spPr>
        <p:txBody>
          <a:bodyPr>
            <a:normAutofit/>
          </a:bodyPr>
          <a:lstStyle/>
          <a:p>
            <a:r>
              <a:rPr lang="en-US" b="1" dirty="0">
                <a:solidFill>
                  <a:schemeClr val="bg1"/>
                </a:solidFill>
              </a:rPr>
              <a:t> </a:t>
            </a:r>
            <a:endParaRPr lang="pt-BR" b="1" dirty="0">
              <a:solidFill>
                <a:schemeClr val="bg1"/>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id="{039F62EC-3360-A0D8-5F12-0007D86C279E}"/>
              </a:ext>
            </a:extLst>
          </p:cNvPr>
          <p:cNvSpPr>
            <a:spLocks noGrp="1"/>
          </p:cNvSpPr>
          <p:nvPr>
            <p:ph idx="1"/>
          </p:nvPr>
        </p:nvSpPr>
        <p:spPr>
          <a:xfrm>
            <a:off x="708892" y="1892300"/>
            <a:ext cx="9959108" cy="4748356"/>
          </a:xfrm>
        </p:spPr>
        <p:txBody>
          <a:bodyPr>
            <a:normAutofit/>
          </a:bodyPr>
          <a:lstStyle/>
          <a:p>
            <a:pPr marL="0" indent="0">
              <a:buNone/>
            </a:pPr>
            <a:endParaRPr lang="en-US" sz="3200" b="1" dirty="0">
              <a:solidFill>
                <a:schemeClr val="bg1"/>
              </a:solidFill>
            </a:endParaRPr>
          </a:p>
          <a:p>
            <a:pPr marL="0" indent="0">
              <a:buNone/>
            </a:pPr>
            <a:endParaRPr lang="en-US" sz="3200" b="1" dirty="0">
              <a:solidFill>
                <a:schemeClr val="bg1"/>
              </a:solidFill>
            </a:endParaRPr>
          </a:p>
        </p:txBody>
      </p:sp>
      <p:sp>
        <p:nvSpPr>
          <p:cNvPr id="5" name="TextBox 4">
            <a:extLst>
              <a:ext uri="{FF2B5EF4-FFF2-40B4-BE49-F238E27FC236}">
                <a16:creationId xmlns:a16="http://schemas.microsoft.com/office/drawing/2014/main" id="{48C94E92-C580-9FD0-DA32-3D0A989AF797}"/>
              </a:ext>
            </a:extLst>
          </p:cNvPr>
          <p:cNvSpPr txBox="1"/>
          <p:nvPr/>
        </p:nvSpPr>
        <p:spPr>
          <a:xfrm>
            <a:off x="152400" y="1693862"/>
            <a:ext cx="10263908" cy="3323987"/>
          </a:xfrm>
          <a:prstGeom prst="rect">
            <a:avLst/>
          </a:prstGeom>
          <a:noFill/>
        </p:spPr>
        <p:txBody>
          <a:bodyPr wrap="square" rtlCol="0">
            <a:spAutoFit/>
          </a:bodyPr>
          <a:lstStyle/>
          <a:p>
            <a:pPr marL="285750" indent="-285750">
              <a:buFont typeface="Arial" panose="020B0604020202020204" pitchFamily="34" charset="0"/>
              <a:buChar char="•"/>
            </a:pPr>
            <a:r>
              <a:rPr lang="ru-RU" sz="3500" dirty="0"/>
              <a:t>В-третьих: был также урок для учеников и для нас: мы молимся за другого человека. У нас может быть вера и настойчивость. Но действительно ли мы верим, что Бог, что Иисус, </a:t>
            </a:r>
            <a:r>
              <a:rPr lang="ru-RU" sz="3500" dirty="0">
                <a:solidFill>
                  <a:srgbClr val="C00000"/>
                </a:solidFill>
              </a:rPr>
              <a:t>заботится</a:t>
            </a:r>
            <a:r>
              <a:rPr lang="ru-RU" sz="3500" dirty="0"/>
              <a:t> о них? Ведём ли мы себя так, будто действительно </a:t>
            </a:r>
            <a:r>
              <a:rPr lang="ru-RU" sz="3500" dirty="0">
                <a:solidFill>
                  <a:srgbClr val="C00000"/>
                </a:solidFill>
              </a:rPr>
              <a:t>заботимся</a:t>
            </a:r>
            <a:r>
              <a:rPr lang="ru-RU" sz="3500" dirty="0"/>
              <a:t> об этих  людях? </a:t>
            </a:r>
            <a:endParaRPr lang="en-US" sz="3500" dirty="0"/>
          </a:p>
        </p:txBody>
      </p:sp>
      <p:sp>
        <p:nvSpPr>
          <p:cNvPr id="6" name="TextBox 5">
            <a:extLst>
              <a:ext uri="{FF2B5EF4-FFF2-40B4-BE49-F238E27FC236}">
                <a16:creationId xmlns:a16="http://schemas.microsoft.com/office/drawing/2014/main" id="{92082901-0C7E-7E63-7F36-39736323655C}"/>
              </a:ext>
            </a:extLst>
          </p:cNvPr>
          <p:cNvSpPr txBox="1"/>
          <p:nvPr/>
        </p:nvSpPr>
        <p:spPr>
          <a:xfrm>
            <a:off x="0" y="286593"/>
            <a:ext cx="11594592" cy="769441"/>
          </a:xfrm>
          <a:prstGeom prst="rect">
            <a:avLst/>
          </a:prstGeom>
          <a:noFill/>
        </p:spPr>
        <p:txBody>
          <a:bodyPr wrap="square" rtlCol="0">
            <a:spAutoFit/>
          </a:bodyPr>
          <a:lstStyle/>
          <a:p>
            <a:r>
              <a:rPr lang="ru-RU" sz="3500" b="1" dirty="0">
                <a:solidFill>
                  <a:schemeClr val="bg1"/>
                </a:solidFill>
              </a:rPr>
              <a:t>В этой истории мы можем извлечь несколько </a:t>
            </a:r>
            <a:r>
              <a:rPr lang="ru-RU" sz="3500" b="1" dirty="0" smtClean="0">
                <a:solidFill>
                  <a:schemeClr val="bg1"/>
                </a:solidFill>
              </a:rPr>
              <a:t>уроков</a:t>
            </a:r>
            <a:r>
              <a:rPr lang="en-US" sz="4400" b="1" dirty="0" smtClean="0">
                <a:solidFill>
                  <a:schemeClr val="bg1"/>
                </a:solidFill>
                <a:latin typeface="+mj-lt"/>
              </a:rPr>
              <a:t>:</a:t>
            </a:r>
            <a:endParaRPr lang="en-US" sz="4400" b="1" dirty="0">
              <a:solidFill>
                <a:schemeClr val="bg1"/>
              </a:solidFill>
              <a:latin typeface="+mj-lt"/>
            </a:endParaRPr>
          </a:p>
        </p:txBody>
      </p:sp>
    </p:spTree>
    <p:extLst>
      <p:ext uri="{BB962C8B-B14F-4D97-AF65-F5344CB8AC3E}">
        <p14:creationId xmlns:p14="http://schemas.microsoft.com/office/powerpoint/2010/main" val="1045787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D886CA7C-56A8-9A44-1E54-A1C5466778A3}"/>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3A851EF-CAD4-DD84-E97A-5DA98A4A23E7}"/>
              </a:ext>
            </a:extLst>
          </p:cNvPr>
          <p:cNvSpPr>
            <a:spLocks noGrp="1"/>
          </p:cNvSpPr>
          <p:nvPr>
            <p:ph idx="1"/>
          </p:nvPr>
        </p:nvSpPr>
        <p:spPr>
          <a:xfrm>
            <a:off x="1967345" y="1422400"/>
            <a:ext cx="8257311" cy="5218256"/>
          </a:xfrm>
        </p:spPr>
        <p:txBody>
          <a:bodyPr>
            <a:normAutofit/>
          </a:bodyPr>
          <a:lstStyle/>
          <a:p>
            <a:pPr marL="0" indent="0">
              <a:buNone/>
            </a:pPr>
            <a:r>
              <a:rPr lang="ru-RU" dirty="0"/>
              <a:t> </a:t>
            </a:r>
            <a:r>
              <a:rPr lang="ru-RU" sz="3500" dirty="0"/>
              <a:t>Эта </a:t>
            </a:r>
            <a:r>
              <a:rPr lang="ru-RU" sz="3500" dirty="0" err="1"/>
              <a:t>хананеянка</a:t>
            </a:r>
            <a:r>
              <a:rPr lang="ru-RU" sz="3500" dirty="0"/>
              <a:t>, эта язычница, гречанка, родившаяся в сирийской Финикии, показывает нам, как молиться, как просить милосердия, не указывая Богу, как отвечать на молитву, а прося милосердия и проявляя настойчивость в вере. У неё была молитва веры, которая не умолкала, которая взывала: «Помилуй!» Вера, которая никогда не сдаётся, несмотря на препятствия. </a:t>
            </a:r>
            <a:endParaRPr lang="pt-BR" sz="3500" dirty="0"/>
          </a:p>
        </p:txBody>
      </p:sp>
      <p:sp>
        <p:nvSpPr>
          <p:cNvPr id="5" name="Title 4">
            <a:extLst>
              <a:ext uri="{FF2B5EF4-FFF2-40B4-BE49-F238E27FC236}">
                <a16:creationId xmlns:a16="http://schemas.microsoft.com/office/drawing/2014/main" id="{29940D36-C31F-6A99-0677-0A9892447E94}"/>
              </a:ext>
            </a:extLst>
          </p:cNvPr>
          <p:cNvSpPr>
            <a:spLocks noGrp="1"/>
          </p:cNvSpPr>
          <p:nvPr>
            <p:ph type="title"/>
          </p:nvPr>
        </p:nvSpPr>
        <p:spPr>
          <a:xfrm>
            <a:off x="2018792" y="217344"/>
            <a:ext cx="10515600" cy="1325563"/>
          </a:xfrm>
        </p:spPr>
        <p:txBody>
          <a:bodyPr/>
          <a:lstStyle/>
          <a:p>
            <a:r>
              <a:rPr lang="ru-RU" b="1" dirty="0"/>
              <a:t>В заключении:</a:t>
            </a:r>
            <a:endParaRPr lang="en-US" b="1" dirty="0"/>
          </a:p>
        </p:txBody>
      </p:sp>
    </p:spTree>
    <p:extLst>
      <p:ext uri="{BB962C8B-B14F-4D97-AF65-F5344CB8AC3E}">
        <p14:creationId xmlns:p14="http://schemas.microsoft.com/office/powerpoint/2010/main" val="3910071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DF36627F-3473-EAF7-3006-DAC9708725BD}"/>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325753A-7C4D-1751-5DC8-0415CA6638BC}"/>
              </a:ext>
            </a:extLst>
          </p:cNvPr>
          <p:cNvSpPr>
            <a:spLocks noGrp="1"/>
          </p:cNvSpPr>
          <p:nvPr>
            <p:ph idx="1"/>
          </p:nvPr>
        </p:nvSpPr>
        <p:spPr>
          <a:xfrm>
            <a:off x="1967345" y="1422400"/>
            <a:ext cx="8257311" cy="5218256"/>
          </a:xfrm>
        </p:spPr>
        <p:txBody>
          <a:bodyPr>
            <a:normAutofit/>
          </a:bodyPr>
          <a:lstStyle/>
          <a:p>
            <a:pPr marL="0" indent="0">
              <a:buNone/>
            </a:pPr>
            <a:r>
              <a:rPr lang="ru-RU" sz="4000" dirty="0"/>
              <a:t>«Посему да приступаем с дерзновением к престолу благодати, чтобы получить милость и обрести благодать для благовременной помощи».</a:t>
            </a:r>
            <a:endParaRPr lang="en-US" sz="4000" dirty="0"/>
          </a:p>
        </p:txBody>
      </p:sp>
      <p:sp>
        <p:nvSpPr>
          <p:cNvPr id="5" name="Title 4">
            <a:extLst>
              <a:ext uri="{FF2B5EF4-FFF2-40B4-BE49-F238E27FC236}">
                <a16:creationId xmlns:a16="http://schemas.microsoft.com/office/drawing/2014/main" id="{8FD49CD7-2146-FF95-031B-23E414DF1669}"/>
              </a:ext>
            </a:extLst>
          </p:cNvPr>
          <p:cNvSpPr>
            <a:spLocks noGrp="1"/>
          </p:cNvSpPr>
          <p:nvPr>
            <p:ph type="title"/>
          </p:nvPr>
        </p:nvSpPr>
        <p:spPr>
          <a:xfrm>
            <a:off x="2194560" y="217344"/>
            <a:ext cx="10403840" cy="1325563"/>
          </a:xfrm>
        </p:spPr>
        <p:txBody>
          <a:bodyPr>
            <a:normAutofit/>
          </a:bodyPr>
          <a:lstStyle/>
          <a:p>
            <a:r>
              <a:rPr lang="ru-RU" sz="4000" b="1" dirty="0"/>
              <a:t>Евреям 4:16 </a:t>
            </a:r>
            <a:endParaRPr lang="en-US" sz="4000" b="1" dirty="0"/>
          </a:p>
        </p:txBody>
      </p:sp>
    </p:spTree>
    <p:extLst>
      <p:ext uri="{BB962C8B-B14F-4D97-AF65-F5344CB8AC3E}">
        <p14:creationId xmlns:p14="http://schemas.microsoft.com/office/powerpoint/2010/main" val="1405331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DEC13DD-AC22-48CB-6771-9744EF262B67}"/>
              </a:ext>
            </a:extLst>
          </p:cNvPr>
          <p:cNvSpPr>
            <a:spLocks noGrp="1"/>
          </p:cNvSpPr>
          <p:nvPr>
            <p:ph type="subTitle" idx="1"/>
          </p:nvPr>
        </p:nvSpPr>
        <p:spPr>
          <a:xfrm>
            <a:off x="274192" y="1567943"/>
            <a:ext cx="4524824" cy="591114"/>
          </a:xfrm>
        </p:spPr>
        <p:txBody>
          <a:bodyPr>
            <a:noAutofit/>
          </a:bodyPr>
          <a:lstStyle/>
          <a:p>
            <a:pPr algn="l"/>
            <a:r>
              <a:rPr lang="ru-RU" sz="9600" b="1" dirty="0" smtClean="0">
                <a:solidFill>
                  <a:srgbClr val="FEB001"/>
                </a:solidFill>
                <a:latin typeface="DisneyPark" panose="03030603050000020002" pitchFamily="65" charset="-52"/>
              </a:rPr>
              <a:t>женщина</a:t>
            </a:r>
            <a:r>
              <a:rPr lang="pt-BR" sz="9600" b="1" dirty="0" smtClean="0">
                <a:solidFill>
                  <a:srgbClr val="FEB001"/>
                </a:solidFill>
                <a:latin typeface="DisneyPark" panose="03030603050000020002" pitchFamily="65" charset="-52"/>
              </a:rPr>
              <a:t>,</a:t>
            </a:r>
            <a:endParaRPr lang="pt-BR" sz="9600" b="1" dirty="0">
              <a:solidFill>
                <a:srgbClr val="FEB001"/>
              </a:solidFill>
              <a:latin typeface="DisneyPark" panose="03030603050000020002" pitchFamily="65" charset="-52"/>
            </a:endParaRPr>
          </a:p>
        </p:txBody>
      </p:sp>
      <p:sp>
        <p:nvSpPr>
          <p:cNvPr id="4" name="Subtitle 2">
            <a:extLst>
              <a:ext uri="{FF2B5EF4-FFF2-40B4-BE49-F238E27FC236}">
                <a16:creationId xmlns:a16="http://schemas.microsoft.com/office/drawing/2014/main" id="{289712EC-6349-7CF0-DC49-6EB3177143C1}"/>
              </a:ext>
            </a:extLst>
          </p:cNvPr>
          <p:cNvSpPr txBox="1">
            <a:spLocks/>
          </p:cNvSpPr>
          <p:nvPr/>
        </p:nvSpPr>
        <p:spPr>
          <a:xfrm>
            <a:off x="348837" y="2581312"/>
            <a:ext cx="6173391" cy="85275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ru-RU" sz="6600" dirty="0">
                <a:solidFill>
                  <a:schemeClr val="bg1"/>
                </a:solidFill>
                <a:latin typeface="Arizonia" panose="02000507060000020003" pitchFamily="2" charset="0"/>
              </a:rPr>
              <a:t>вера</a:t>
            </a:r>
            <a:r>
              <a:rPr lang="pt-BR" sz="6600" dirty="0">
                <a:solidFill>
                  <a:schemeClr val="bg1"/>
                </a:solidFill>
                <a:latin typeface="Arizonia" panose="02000507060000020003" pitchFamily="2" charset="0"/>
              </a:rPr>
              <a:t>, </a:t>
            </a:r>
            <a:r>
              <a:rPr lang="ru-RU" sz="6600" dirty="0">
                <a:solidFill>
                  <a:schemeClr val="bg1"/>
                </a:solidFill>
                <a:latin typeface="Arizonia" panose="02000507060000020003" pitchFamily="2" charset="0"/>
              </a:rPr>
              <a:t>и молитва</a:t>
            </a:r>
            <a:endParaRPr lang="pt-BR" sz="6600" dirty="0">
              <a:solidFill>
                <a:schemeClr val="bg1"/>
              </a:solidFill>
              <a:latin typeface="Arizonia" panose="02000507060000020003" pitchFamily="2" charset="0"/>
            </a:endParaRPr>
          </a:p>
        </p:txBody>
      </p:sp>
      <p:sp>
        <p:nvSpPr>
          <p:cNvPr id="2" name="TextBox 1">
            <a:extLst>
              <a:ext uri="{FF2B5EF4-FFF2-40B4-BE49-F238E27FC236}">
                <a16:creationId xmlns:a16="http://schemas.microsoft.com/office/drawing/2014/main" id="{B81AFEF7-9465-8603-1271-70ACD284F6D2}"/>
              </a:ext>
            </a:extLst>
          </p:cNvPr>
          <p:cNvSpPr txBox="1"/>
          <p:nvPr/>
        </p:nvSpPr>
        <p:spPr>
          <a:xfrm>
            <a:off x="348837" y="4749353"/>
            <a:ext cx="4524823" cy="830997"/>
          </a:xfrm>
          <a:prstGeom prst="rect">
            <a:avLst/>
          </a:prstGeom>
          <a:noFill/>
        </p:spPr>
        <p:txBody>
          <a:bodyPr wrap="square" rtlCol="0">
            <a:spAutoFit/>
          </a:bodyPr>
          <a:lstStyle/>
          <a:p>
            <a:r>
              <a:rPr lang="ru-RU" sz="2400" b="1" dirty="0" smtClean="0">
                <a:solidFill>
                  <a:schemeClr val="bg1">
                    <a:lumMod val="95000"/>
                  </a:schemeClr>
                </a:solidFill>
              </a:rPr>
              <a:t>Автор: </a:t>
            </a:r>
            <a:r>
              <a:rPr lang="ru-RU" sz="2400" b="1" dirty="0" err="1">
                <a:solidFill>
                  <a:schemeClr val="bg1">
                    <a:lumMod val="95000"/>
                  </a:schemeClr>
                </a:solidFill>
              </a:rPr>
              <a:t>Ардис</a:t>
            </a:r>
            <a:r>
              <a:rPr lang="ru-RU" sz="2400" b="1" dirty="0">
                <a:solidFill>
                  <a:schemeClr val="bg1">
                    <a:lumMod val="95000"/>
                  </a:schemeClr>
                </a:solidFill>
              </a:rPr>
              <a:t> Дик </a:t>
            </a:r>
            <a:r>
              <a:rPr lang="ru-RU" sz="2400" b="1" dirty="0" err="1">
                <a:solidFill>
                  <a:schemeClr val="bg1">
                    <a:lumMod val="95000"/>
                  </a:schemeClr>
                </a:solidFill>
              </a:rPr>
              <a:t>Стенбаккен</a:t>
            </a:r>
            <a:endParaRPr lang="en-US" sz="2400" b="1" dirty="0">
              <a:solidFill>
                <a:schemeClr val="bg1">
                  <a:lumMod val="95000"/>
                </a:schemeClr>
              </a:solidFill>
            </a:endParaRPr>
          </a:p>
          <a:p>
            <a:endParaRPr lang="en-US" sz="2400" dirty="0"/>
          </a:p>
        </p:txBody>
      </p:sp>
      <p:sp>
        <p:nvSpPr>
          <p:cNvPr id="6" name="Subtitle 2">
            <a:extLst>
              <a:ext uri="{FF2B5EF4-FFF2-40B4-BE49-F238E27FC236}">
                <a16:creationId xmlns:a16="http://schemas.microsoft.com/office/drawing/2014/main" id="{289712EC-6349-7CF0-DC49-6EB3177143C1}"/>
              </a:ext>
            </a:extLst>
          </p:cNvPr>
          <p:cNvSpPr txBox="1">
            <a:spLocks/>
          </p:cNvSpPr>
          <p:nvPr/>
        </p:nvSpPr>
        <p:spPr>
          <a:xfrm>
            <a:off x="906440" y="1210044"/>
            <a:ext cx="6173391" cy="85275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ru-RU" sz="4400" dirty="0" smtClean="0">
                <a:solidFill>
                  <a:schemeClr val="bg1"/>
                </a:solidFill>
                <a:latin typeface="Arizonia" panose="02000507060000020003" pitchFamily="2" charset="0"/>
              </a:rPr>
              <a:t>7 марта 2026 г.</a:t>
            </a:r>
            <a:endParaRPr lang="pt-BR" sz="4400" dirty="0">
              <a:solidFill>
                <a:schemeClr val="bg1"/>
              </a:solidFill>
              <a:latin typeface="Arizonia" panose="02000507060000020003" pitchFamily="2" charset="0"/>
            </a:endParaRPr>
          </a:p>
        </p:txBody>
      </p:sp>
    </p:spTree>
    <p:extLst>
      <p:ext uri="{BB962C8B-B14F-4D97-AF65-F5344CB8AC3E}">
        <p14:creationId xmlns:p14="http://schemas.microsoft.com/office/powerpoint/2010/main" val="1633646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DFFC-0BE9-FE37-4C15-8EFD011D68FE}"/>
              </a:ext>
            </a:extLst>
          </p:cNvPr>
          <p:cNvSpPr>
            <a:spLocks noGrp="1"/>
          </p:cNvSpPr>
          <p:nvPr>
            <p:ph type="title"/>
          </p:nvPr>
        </p:nvSpPr>
        <p:spPr>
          <a:xfrm>
            <a:off x="265546" y="217344"/>
            <a:ext cx="9959108" cy="1325563"/>
          </a:xfrm>
        </p:spPr>
        <p:txBody>
          <a:bodyPr>
            <a:normAutofit/>
          </a:bodyPr>
          <a:lstStyle/>
          <a:p>
            <a:r>
              <a:rPr lang="ru-RU" b="1" dirty="0">
                <a:solidFill>
                  <a:schemeClr val="bg1">
                    <a:lumMod val="95000"/>
                  </a:schemeClr>
                </a:solidFill>
              </a:rPr>
              <a:t>Евреям</a:t>
            </a:r>
            <a:r>
              <a:rPr lang="en-US" b="1" dirty="0">
                <a:solidFill>
                  <a:schemeClr val="bg1">
                    <a:lumMod val="95000"/>
                  </a:schemeClr>
                </a:solidFill>
              </a:rPr>
              <a:t> 4:14–16 </a:t>
            </a:r>
            <a:endParaRPr lang="pt-BR" b="1" dirty="0">
              <a:solidFill>
                <a:schemeClr val="bg1">
                  <a:lumMod val="95000"/>
                </a:schemeClr>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id="{89FA71B7-5885-00B9-0A8C-B148596EB0A0}"/>
              </a:ext>
            </a:extLst>
          </p:cNvPr>
          <p:cNvSpPr>
            <a:spLocks noGrp="1"/>
          </p:cNvSpPr>
          <p:nvPr>
            <p:ph idx="1"/>
          </p:nvPr>
        </p:nvSpPr>
        <p:spPr>
          <a:xfrm>
            <a:off x="265546" y="2001116"/>
            <a:ext cx="9959109" cy="4351338"/>
          </a:xfrm>
        </p:spPr>
        <p:txBody>
          <a:bodyPr>
            <a:normAutofit fontScale="92500" lnSpcReduction="20000"/>
          </a:bodyPr>
          <a:lstStyle/>
          <a:p>
            <a:r>
              <a:rPr lang="ru-RU" sz="4000" dirty="0"/>
              <a:t>«Итак, имея Первосвященника великого, прошедшего небеса, Иисуса Сына Божия, будем твёрдо держаться исповедания нашего. Ибо мы имеем не такого первосвященника, который не может сострадать нам в немощах наших, но Который, подобно нам, искушён во всём, кроме греха. Посему да приступаем с дерзновением к престолу благодати, чтобы получить милость и обрести благодать для благовременной помощи».</a:t>
            </a:r>
          </a:p>
          <a:p>
            <a:endParaRPr lang="pt-BR" dirty="0"/>
          </a:p>
        </p:txBody>
      </p:sp>
    </p:spTree>
    <p:extLst>
      <p:ext uri="{BB962C8B-B14F-4D97-AF65-F5344CB8AC3E}">
        <p14:creationId xmlns:p14="http://schemas.microsoft.com/office/powerpoint/2010/main" val="401858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0B49BD-57B6-8E41-1A14-14F2CE833757}"/>
              </a:ext>
            </a:extLst>
          </p:cNvPr>
          <p:cNvSpPr>
            <a:spLocks noGrp="1"/>
          </p:cNvSpPr>
          <p:nvPr>
            <p:ph type="title"/>
          </p:nvPr>
        </p:nvSpPr>
        <p:spPr>
          <a:xfrm>
            <a:off x="1833584" y="193084"/>
            <a:ext cx="8054894" cy="1356932"/>
          </a:xfrm>
        </p:spPr>
        <p:txBody>
          <a:bodyPr>
            <a:normAutofit/>
          </a:bodyPr>
          <a:lstStyle/>
          <a:p>
            <a:r>
              <a:rPr lang="ru-RU" sz="4800" b="1" dirty="0">
                <a:solidFill>
                  <a:schemeClr val="bg1">
                    <a:lumMod val="95000"/>
                  </a:schemeClr>
                </a:solidFill>
              </a:rPr>
              <a:t>К Иисусу подошла женщина</a:t>
            </a:r>
            <a:r>
              <a:rPr lang="en-US" sz="4800" b="1" dirty="0">
                <a:solidFill>
                  <a:schemeClr val="bg1">
                    <a:lumMod val="95000"/>
                  </a:schemeClr>
                </a:solidFill>
              </a:rPr>
              <a:t>.</a:t>
            </a:r>
            <a:r>
              <a:rPr lang="en-US" b="1" dirty="0">
                <a:solidFill>
                  <a:schemeClr val="bg1">
                    <a:lumMod val="95000"/>
                  </a:schemeClr>
                </a:solidFill>
              </a:rPr>
              <a:t> </a:t>
            </a:r>
            <a:endParaRPr lang="pt-BR" b="1" dirty="0">
              <a:solidFill>
                <a:schemeClr val="bg1">
                  <a:lumMod val="95000"/>
                </a:schemeClr>
              </a:solidFill>
              <a:latin typeface="Montserrat" panose="00000500000000000000" pitchFamily="50" charset="0"/>
            </a:endParaRPr>
          </a:p>
        </p:txBody>
      </p:sp>
      <p:sp>
        <p:nvSpPr>
          <p:cNvPr id="5" name="Content Placeholder 2">
            <a:extLst>
              <a:ext uri="{FF2B5EF4-FFF2-40B4-BE49-F238E27FC236}">
                <a16:creationId xmlns:a16="http://schemas.microsoft.com/office/drawing/2014/main" id="{4495ABE3-FC6D-6D83-CFBE-A0B416D841F5}"/>
              </a:ext>
            </a:extLst>
          </p:cNvPr>
          <p:cNvSpPr>
            <a:spLocks noGrp="1"/>
          </p:cNvSpPr>
          <p:nvPr>
            <p:ph idx="1"/>
          </p:nvPr>
        </p:nvSpPr>
        <p:spPr>
          <a:xfrm>
            <a:off x="265546" y="1875934"/>
            <a:ext cx="9959109" cy="4476519"/>
          </a:xfrm>
        </p:spPr>
        <p:txBody>
          <a:bodyPr>
            <a:normAutofit/>
          </a:bodyPr>
          <a:lstStyle/>
          <a:p>
            <a:r>
              <a:rPr lang="ru-RU" dirty="0"/>
              <a:t>Во-первых, в Евангелии от Матфея, глава 15, Матфей говорит, что она была </a:t>
            </a:r>
            <a:r>
              <a:rPr lang="ru-RU" dirty="0" err="1"/>
              <a:t>хананеянкой</a:t>
            </a:r>
            <a:r>
              <a:rPr lang="ru-RU" dirty="0"/>
              <a:t> — язычницей, неверующей! (см. стих 22). Той, с кем иудеи не хотели общаться. Марк далее говорит, что она была гречанкой, родившейся в сирийской Финикии (см. Марк 7:26). </a:t>
            </a:r>
          </a:p>
          <a:p>
            <a:endParaRPr lang="ru-RU" dirty="0"/>
          </a:p>
          <a:p>
            <a:r>
              <a:rPr lang="ru-RU" dirty="0"/>
              <a:t>Во-вторых, женщине не положено было приближаться к мужчинам, только к своему мужу. </a:t>
            </a:r>
          </a:p>
          <a:p>
            <a:pPr marL="0" indent="0">
              <a:buNone/>
            </a:pPr>
            <a:endParaRPr lang="ru-RU" sz="3200" dirty="0"/>
          </a:p>
        </p:txBody>
      </p:sp>
    </p:spTree>
    <p:extLst>
      <p:ext uri="{BB962C8B-B14F-4D97-AF65-F5344CB8AC3E}">
        <p14:creationId xmlns:p14="http://schemas.microsoft.com/office/powerpoint/2010/main" val="3980296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D7850-30E2-E571-9768-3019A337C198}"/>
              </a:ext>
            </a:extLst>
          </p:cNvPr>
          <p:cNvSpPr>
            <a:spLocks noGrp="1"/>
          </p:cNvSpPr>
          <p:nvPr>
            <p:ph type="title"/>
          </p:nvPr>
        </p:nvSpPr>
        <p:spPr>
          <a:xfrm>
            <a:off x="2308060" y="1152721"/>
            <a:ext cx="7660563" cy="1498334"/>
          </a:xfrm>
        </p:spPr>
        <p:txBody>
          <a:bodyPr>
            <a:normAutofit fontScale="90000"/>
          </a:bodyPr>
          <a:lstStyle/>
          <a:p>
            <a:r>
              <a:rPr lang="ru-RU" b="1" dirty="0">
                <a:latin typeface="Times New Roman" panose="02020603050405020304" pitchFamily="18" charset="0"/>
                <a:cs typeface="Times New Roman" panose="02020603050405020304" pitchFamily="18" charset="0"/>
              </a:rPr>
              <a:t>В Евангелии от Матфея 15:22 она говорит: «Помилуй меня, Господи, сын Давидов, дочь моя жестоко беснуется». </a:t>
            </a:r>
            <a:endParaRPr lang="pt-BR" sz="4000" b="1" dirty="0">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549B05F0-CCED-0716-C378-4CA51B99D689}"/>
              </a:ext>
            </a:extLst>
          </p:cNvPr>
          <p:cNvSpPr>
            <a:spLocks noGrp="1"/>
          </p:cNvSpPr>
          <p:nvPr>
            <p:ph idx="1"/>
          </p:nvPr>
        </p:nvSpPr>
        <p:spPr>
          <a:xfrm>
            <a:off x="1918094" y="1012550"/>
            <a:ext cx="7660564" cy="4821282"/>
          </a:xfrm>
        </p:spPr>
        <p:txBody>
          <a:bodyPr>
            <a:normAutofit/>
          </a:bodyPr>
          <a:lstStyle/>
          <a:p>
            <a:pPr marL="0" indent="0">
              <a:buNone/>
            </a:pPr>
            <a:endParaRPr lang="en-US" sz="4000" dirty="0"/>
          </a:p>
          <a:p>
            <a:pPr marL="0" indent="0">
              <a:buNone/>
            </a:pPr>
            <a:endParaRPr lang="pt-BR" sz="4000" dirty="0"/>
          </a:p>
        </p:txBody>
      </p:sp>
    </p:spTree>
    <p:extLst>
      <p:ext uri="{BB962C8B-B14F-4D97-AF65-F5344CB8AC3E}">
        <p14:creationId xmlns:p14="http://schemas.microsoft.com/office/powerpoint/2010/main" val="2470095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ADC585F-04EB-CBE0-F844-32C3CC0A0E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0DD05B-669C-D06C-B012-849365CF23F4}"/>
              </a:ext>
            </a:extLst>
          </p:cNvPr>
          <p:cNvSpPr>
            <a:spLocks noGrp="1"/>
          </p:cNvSpPr>
          <p:nvPr>
            <p:ph type="title"/>
          </p:nvPr>
        </p:nvSpPr>
        <p:spPr>
          <a:xfrm>
            <a:off x="265546" y="217344"/>
            <a:ext cx="9959108" cy="1325563"/>
          </a:xfrm>
        </p:spPr>
        <p:txBody>
          <a:bodyPr>
            <a:normAutofit/>
          </a:bodyPr>
          <a:lstStyle/>
          <a:p>
            <a:r>
              <a:rPr lang="en-US" b="1" dirty="0">
                <a:solidFill>
                  <a:schemeClr val="bg1"/>
                </a:solidFill>
              </a:rPr>
              <a:t> </a:t>
            </a:r>
            <a:r>
              <a:rPr lang="ru-RU" b="1" dirty="0">
                <a:solidFill>
                  <a:schemeClr val="bg1"/>
                </a:solidFill>
              </a:rPr>
              <a:t>Матфей сказал:</a:t>
            </a:r>
            <a:r>
              <a:rPr lang="en-US" b="1" dirty="0">
                <a:solidFill>
                  <a:schemeClr val="bg1"/>
                </a:solidFill>
              </a:rPr>
              <a:t> </a:t>
            </a:r>
            <a:endParaRPr lang="pt-BR" b="1" dirty="0">
              <a:solidFill>
                <a:schemeClr val="bg1"/>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id="{2B8138AC-3496-C17C-3C0E-DC1EFA8EB968}"/>
              </a:ext>
            </a:extLst>
          </p:cNvPr>
          <p:cNvSpPr>
            <a:spLocks noGrp="1"/>
          </p:cNvSpPr>
          <p:nvPr>
            <p:ph idx="1"/>
          </p:nvPr>
        </p:nvSpPr>
        <p:spPr>
          <a:xfrm>
            <a:off x="265546" y="2001116"/>
            <a:ext cx="9959109" cy="4351338"/>
          </a:xfrm>
        </p:spPr>
        <p:txBody>
          <a:bodyPr>
            <a:normAutofit/>
          </a:bodyPr>
          <a:lstStyle/>
          <a:p>
            <a:pPr marL="0" indent="0">
              <a:buNone/>
            </a:pPr>
            <a:r>
              <a:rPr lang="ru-RU" sz="3600" dirty="0"/>
              <a:t>«Но Он не отвечал ей ни слова» </a:t>
            </a:r>
            <a:r>
              <a:rPr lang="en-US" sz="3600" dirty="0"/>
              <a:t> (</a:t>
            </a:r>
            <a:r>
              <a:rPr lang="ru-RU" sz="3600" dirty="0"/>
              <a:t>текст</a:t>
            </a:r>
            <a:r>
              <a:rPr lang="en-US" sz="3600" dirty="0"/>
              <a:t> 23). </a:t>
            </a:r>
          </a:p>
          <a:p>
            <a:pPr marL="0" indent="0">
              <a:buNone/>
            </a:pPr>
            <a:endParaRPr lang="en-US" sz="3600" dirty="0"/>
          </a:p>
          <a:p>
            <a:pPr marL="0" indent="0">
              <a:buNone/>
            </a:pPr>
            <a:r>
              <a:rPr lang="ru-RU" sz="3500" dirty="0"/>
              <a:t>Вы когда-нибудь чувствовали себя проигнорированными, неуслышанными Богом? Иногда трудно сохранять веру, когда кажется, что наши молитвы не слышат. </a:t>
            </a:r>
            <a:endParaRPr lang="pt-BR" sz="3500" dirty="0"/>
          </a:p>
        </p:txBody>
      </p:sp>
    </p:spTree>
    <p:extLst>
      <p:ext uri="{BB962C8B-B14F-4D97-AF65-F5344CB8AC3E}">
        <p14:creationId xmlns:p14="http://schemas.microsoft.com/office/powerpoint/2010/main" val="4079361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F74A7451-8EDC-0C74-4AC4-938751619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50AFCA-5767-4F8F-1C9E-D0BC824FADA0}"/>
              </a:ext>
            </a:extLst>
          </p:cNvPr>
          <p:cNvSpPr>
            <a:spLocks noGrp="1"/>
          </p:cNvSpPr>
          <p:nvPr>
            <p:ph type="title"/>
          </p:nvPr>
        </p:nvSpPr>
        <p:spPr>
          <a:xfrm>
            <a:off x="265546" y="217344"/>
            <a:ext cx="9959108" cy="1325563"/>
          </a:xfrm>
        </p:spPr>
        <p:txBody>
          <a:bodyPr>
            <a:normAutofit fontScale="90000"/>
          </a:bodyPr>
          <a:lstStyle/>
          <a:p>
            <a:r>
              <a:rPr lang="ru-RU" dirty="0"/>
              <a:t> </a:t>
            </a:r>
            <a:r>
              <a:rPr lang="ru-RU" sz="3300" b="1" dirty="0"/>
              <a:t>Еврейскому заключенному приписывают надпись на стене </a:t>
            </a:r>
            <a:r>
              <a:rPr lang="ru-RU" sz="3300" b="1" dirty="0" smtClean="0"/>
              <a:t>барака </a:t>
            </a:r>
            <a:r>
              <a:rPr lang="ru-RU" sz="3300" b="1" dirty="0"/>
              <a:t>в концентрационном лагере в Кёльне во время Второй мировой войны :</a:t>
            </a:r>
            <a:endParaRPr lang="pt-BR" sz="3300" b="1" dirty="0">
              <a:latin typeface="Montserrat" panose="00000500000000000000" pitchFamily="50" charset="0"/>
            </a:endParaRPr>
          </a:p>
        </p:txBody>
      </p:sp>
      <p:sp>
        <p:nvSpPr>
          <p:cNvPr id="3" name="Content Placeholder 2">
            <a:extLst>
              <a:ext uri="{FF2B5EF4-FFF2-40B4-BE49-F238E27FC236}">
                <a16:creationId xmlns:a16="http://schemas.microsoft.com/office/drawing/2014/main" id="{C0E70295-8A45-D333-5CFA-2DD169249133}"/>
              </a:ext>
            </a:extLst>
          </p:cNvPr>
          <p:cNvSpPr>
            <a:spLocks noGrp="1"/>
          </p:cNvSpPr>
          <p:nvPr>
            <p:ph idx="1"/>
          </p:nvPr>
        </p:nvSpPr>
        <p:spPr>
          <a:xfrm>
            <a:off x="265546" y="2001116"/>
            <a:ext cx="9959109" cy="4351338"/>
          </a:xfrm>
        </p:spPr>
        <p:txBody>
          <a:bodyPr>
            <a:normAutofit/>
          </a:bodyPr>
          <a:lstStyle/>
          <a:p>
            <a:r>
              <a:rPr lang="en-US" sz="3600" dirty="0"/>
              <a:t>“</a:t>
            </a:r>
            <a:r>
              <a:rPr lang="ru-RU" dirty="0"/>
              <a:t>Я верю в солнце, </a:t>
            </a:r>
          </a:p>
          <a:p>
            <a:r>
              <a:rPr lang="ru-RU" dirty="0"/>
              <a:t>Даже когда оно не светит, </a:t>
            </a:r>
          </a:p>
          <a:p>
            <a:r>
              <a:rPr lang="ru-RU" dirty="0"/>
              <a:t>И я верю в любовь, </a:t>
            </a:r>
          </a:p>
          <a:p>
            <a:r>
              <a:rPr lang="ru-RU" dirty="0"/>
              <a:t>Даже когда никого нет рядом. </a:t>
            </a:r>
          </a:p>
          <a:p>
            <a:r>
              <a:rPr lang="ru-RU" dirty="0"/>
              <a:t>И я верю в Бога, </a:t>
            </a:r>
          </a:p>
          <a:p>
            <a:r>
              <a:rPr lang="ru-RU" dirty="0"/>
              <a:t>Даже когда Он молчит.</a:t>
            </a:r>
            <a:r>
              <a:rPr lang="en-US" sz="3600" dirty="0"/>
              <a:t>”</a:t>
            </a:r>
          </a:p>
        </p:txBody>
      </p:sp>
    </p:spTree>
    <p:extLst>
      <p:ext uri="{BB962C8B-B14F-4D97-AF65-F5344CB8AC3E}">
        <p14:creationId xmlns:p14="http://schemas.microsoft.com/office/powerpoint/2010/main" val="474409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0B431AA3-684E-FA61-B015-1BC327650FD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1A0173-D641-7C42-1B1A-072384D36896}"/>
              </a:ext>
            </a:extLst>
          </p:cNvPr>
          <p:cNvSpPr>
            <a:spLocks noGrp="1"/>
          </p:cNvSpPr>
          <p:nvPr>
            <p:ph idx="1"/>
          </p:nvPr>
        </p:nvSpPr>
        <p:spPr>
          <a:xfrm>
            <a:off x="155448" y="1200912"/>
            <a:ext cx="11003280" cy="5855208"/>
          </a:xfrm>
        </p:spPr>
        <p:txBody>
          <a:bodyPr>
            <a:normAutofit/>
          </a:bodyPr>
          <a:lstStyle/>
          <a:p>
            <a:pPr marL="0" indent="0">
              <a:buNone/>
            </a:pPr>
            <a:endParaRPr lang="en-US" sz="3200" dirty="0"/>
          </a:p>
          <a:p>
            <a:pPr marL="0" indent="0">
              <a:buNone/>
            </a:pPr>
            <a:r>
              <a:rPr lang="ru-RU" sz="3400" dirty="0"/>
              <a:t>«Я послан только к погибшим овцам дома Израиля» </a:t>
            </a:r>
          </a:p>
          <a:p>
            <a:pPr marL="0" indent="0">
              <a:buNone/>
            </a:pPr>
            <a:r>
              <a:rPr lang="ru-RU" sz="3400" dirty="0"/>
              <a:t>Это всё равно что сказать: </a:t>
            </a:r>
          </a:p>
          <a:p>
            <a:pPr marL="0" indent="0">
              <a:buNone/>
            </a:pPr>
            <a:r>
              <a:rPr lang="ru-RU" sz="3400" dirty="0"/>
              <a:t>• «Я послан только к христианам, а не к мусульманам». </a:t>
            </a:r>
          </a:p>
          <a:p>
            <a:pPr marL="0" indent="0">
              <a:buNone/>
            </a:pPr>
            <a:r>
              <a:rPr lang="ru-RU" sz="3400" dirty="0"/>
              <a:t>• «Я послан только к белым людям, а не к людям других рас». </a:t>
            </a:r>
          </a:p>
          <a:p>
            <a:pPr marL="0" indent="0">
              <a:buNone/>
            </a:pPr>
            <a:r>
              <a:rPr lang="ru-RU" sz="3400" dirty="0"/>
              <a:t>• «Я послан только к богатым людям, а не к бедным». </a:t>
            </a:r>
          </a:p>
          <a:p>
            <a:pPr marL="0" indent="0">
              <a:buNone/>
            </a:pPr>
            <a:r>
              <a:rPr lang="ru-RU" sz="3400" dirty="0"/>
              <a:t>• «Я послан только к высокообразованным, а не ко всем остальным». </a:t>
            </a:r>
          </a:p>
          <a:p>
            <a:pPr marL="0" indent="0">
              <a:buNone/>
            </a:pPr>
            <a:r>
              <a:rPr lang="ru-RU" sz="3400" dirty="0">
                <a:solidFill>
                  <a:srgbClr val="FF0000"/>
                </a:solidFill>
              </a:rPr>
              <a:t>Это так не похоже на Иисуса!</a:t>
            </a:r>
          </a:p>
        </p:txBody>
      </p:sp>
      <p:sp>
        <p:nvSpPr>
          <p:cNvPr id="5" name="Title 4">
            <a:extLst>
              <a:ext uri="{FF2B5EF4-FFF2-40B4-BE49-F238E27FC236}">
                <a16:creationId xmlns:a16="http://schemas.microsoft.com/office/drawing/2014/main" id="{53811BB4-6272-7687-55C0-70DF03D8120C}"/>
              </a:ext>
            </a:extLst>
          </p:cNvPr>
          <p:cNvSpPr>
            <a:spLocks noGrp="1"/>
          </p:cNvSpPr>
          <p:nvPr>
            <p:ph type="title"/>
          </p:nvPr>
        </p:nvSpPr>
        <p:spPr>
          <a:xfrm>
            <a:off x="399288" y="273685"/>
            <a:ext cx="10515600" cy="1325563"/>
          </a:xfrm>
        </p:spPr>
        <p:txBody>
          <a:bodyPr>
            <a:normAutofit/>
          </a:bodyPr>
          <a:lstStyle/>
          <a:p>
            <a:r>
              <a:rPr lang="ru-RU" b="1" dirty="0">
                <a:solidFill>
                  <a:schemeClr val="bg1"/>
                </a:solidFill>
              </a:rPr>
              <a:t>В 24-м стихе Иисус отвечает: </a:t>
            </a:r>
            <a:r>
              <a:rPr lang="ru-RU" dirty="0"/>
              <a:t/>
            </a:r>
            <a:br>
              <a:rPr lang="ru-RU" dirty="0"/>
            </a:br>
            <a:endParaRPr lang="en-US" dirty="0"/>
          </a:p>
        </p:txBody>
      </p:sp>
    </p:spTree>
    <p:extLst>
      <p:ext uri="{BB962C8B-B14F-4D97-AF65-F5344CB8AC3E}">
        <p14:creationId xmlns:p14="http://schemas.microsoft.com/office/powerpoint/2010/main" val="3959058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4958BB68-53CC-A9FE-9916-F0E2EB394E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6F9B79-19A7-DEC6-653C-3BC629D2BBF4}"/>
              </a:ext>
            </a:extLst>
          </p:cNvPr>
          <p:cNvSpPr>
            <a:spLocks noGrp="1"/>
          </p:cNvSpPr>
          <p:nvPr>
            <p:ph type="title"/>
          </p:nvPr>
        </p:nvSpPr>
        <p:spPr>
          <a:xfrm>
            <a:off x="1917193" y="439553"/>
            <a:ext cx="8548254" cy="1498334"/>
          </a:xfrm>
        </p:spPr>
        <p:txBody>
          <a:bodyPr>
            <a:normAutofit fontScale="90000"/>
          </a:bodyPr>
          <a:lstStyle/>
          <a:p>
            <a:r>
              <a:rPr lang="ru-RU" b="1" dirty="0"/>
              <a:t>Чтобы понять реакцию Бога, прочитаем цитату Эллен Уайт</a:t>
            </a:r>
            <a:r>
              <a:rPr lang="en-US" b="1" dirty="0"/>
              <a:t>:</a:t>
            </a:r>
            <a:r>
              <a:rPr lang="ru-RU" b="1" dirty="0"/>
              <a:t/>
            </a:r>
            <a:br>
              <a:rPr lang="ru-RU" b="1" dirty="0"/>
            </a:br>
            <a:r>
              <a:rPr lang="ru-RU" b="1" dirty="0"/>
              <a:t/>
            </a:r>
            <a:br>
              <a:rPr lang="ru-RU" b="1" dirty="0"/>
            </a:br>
            <a:endParaRPr lang="pt-BR" sz="4000" b="1" dirty="0">
              <a:latin typeface="Montserrat" panose="00000500000000000000" pitchFamily="50" charset="0"/>
            </a:endParaRPr>
          </a:p>
        </p:txBody>
      </p:sp>
      <p:sp>
        <p:nvSpPr>
          <p:cNvPr id="4" name="Content Placeholder 2">
            <a:extLst>
              <a:ext uri="{FF2B5EF4-FFF2-40B4-BE49-F238E27FC236}">
                <a16:creationId xmlns:a16="http://schemas.microsoft.com/office/drawing/2014/main" id="{2C7C6CB1-DF2A-A775-1719-E039192B4D17}"/>
              </a:ext>
            </a:extLst>
          </p:cNvPr>
          <p:cNvSpPr>
            <a:spLocks noGrp="1"/>
          </p:cNvSpPr>
          <p:nvPr>
            <p:ph idx="1"/>
          </p:nvPr>
        </p:nvSpPr>
        <p:spPr>
          <a:xfrm>
            <a:off x="1706880" y="1478280"/>
            <a:ext cx="9220199" cy="6019800"/>
          </a:xfrm>
        </p:spPr>
        <p:txBody>
          <a:bodyPr>
            <a:normAutofit/>
          </a:bodyPr>
          <a:lstStyle/>
          <a:p>
            <a:pPr marL="0" indent="0">
              <a:buNone/>
            </a:pPr>
            <a:r>
              <a:rPr lang="ru-RU" sz="3000" dirty="0"/>
              <a:t>«Он мог бы утешить ее в горе и тем самым наглядно проиллюстрировать тот урок, который намеревался преподать… Народ, которому были даны все возможности, чтобы понять истину, не подозревал о нуждах тех, кто жил по соседству. Никто из них не пытался помочь душам, находящимся во мраке. Стена разделения, воздвигнутая иудейской гордыней, не позволяла даже ученикам Христа сострадать языческому миру. Эти преграды необходимо было устранить».</a:t>
            </a:r>
          </a:p>
          <a:p>
            <a:pPr marL="0" indent="0">
              <a:buNone/>
            </a:pPr>
            <a:endParaRPr lang="ru-RU" sz="3200" dirty="0"/>
          </a:p>
          <a:p>
            <a:pPr marL="0" indent="0">
              <a:buNone/>
            </a:pPr>
            <a:r>
              <a:rPr lang="en-US" sz="3200" dirty="0"/>
              <a:t>—</a:t>
            </a:r>
            <a:r>
              <a:rPr lang="ru-RU" sz="3200" dirty="0"/>
              <a:t>Эллен Уайт</a:t>
            </a:r>
            <a:r>
              <a:rPr lang="en-US" sz="3200" dirty="0"/>
              <a:t>, </a:t>
            </a:r>
            <a:r>
              <a:rPr lang="ru-RU" sz="3200" i="1" dirty="0"/>
              <a:t>Дочери Божьи</a:t>
            </a:r>
            <a:r>
              <a:rPr lang="en-US" sz="3200" dirty="0"/>
              <a:t>, </a:t>
            </a:r>
            <a:r>
              <a:rPr lang="ru-RU" sz="3200" dirty="0"/>
              <a:t>с. </a:t>
            </a:r>
            <a:r>
              <a:rPr lang="en-US" sz="3200" dirty="0"/>
              <a:t>65 </a:t>
            </a:r>
          </a:p>
          <a:p>
            <a:pPr marL="0" indent="0">
              <a:buNone/>
            </a:pPr>
            <a:endParaRPr lang="pt-BR" sz="4000" dirty="0"/>
          </a:p>
        </p:txBody>
      </p:sp>
    </p:spTree>
    <p:extLst>
      <p:ext uri="{BB962C8B-B14F-4D97-AF65-F5344CB8AC3E}">
        <p14:creationId xmlns:p14="http://schemas.microsoft.com/office/powerpoint/2010/main" val="2965369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2019</TotalTime>
  <Words>1058</Words>
  <Application>Microsoft Office PowerPoint</Application>
  <PresentationFormat>Широкоэкранный</PresentationFormat>
  <Paragraphs>74</Paragraphs>
  <Slides>18</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18</vt:i4>
      </vt:variant>
    </vt:vector>
  </HeadingPairs>
  <TitlesOfParts>
    <vt:vector size="28" baseType="lpstr">
      <vt:lpstr>Arial</vt:lpstr>
      <vt:lpstr>Arizonia</vt:lpstr>
      <vt:lpstr>Calibri</vt:lpstr>
      <vt:lpstr>Calibri Light</vt:lpstr>
      <vt:lpstr>DisneyPark</vt:lpstr>
      <vt:lpstr>Montserrat</vt:lpstr>
      <vt:lpstr>Montserrat Black</vt:lpstr>
      <vt:lpstr>Montserrat SemiBold</vt:lpstr>
      <vt:lpstr>Times New Roman</vt:lpstr>
      <vt:lpstr>Office Theme</vt:lpstr>
      <vt:lpstr>Презентация PowerPoint</vt:lpstr>
      <vt:lpstr>Презентация PowerPoint</vt:lpstr>
      <vt:lpstr>Евреям 4:14–16 </vt:lpstr>
      <vt:lpstr>К Иисусу подошла женщина. </vt:lpstr>
      <vt:lpstr>В Евангелии от Матфея 15:22 она говорит: «Помилуй меня, Господи, сын Давидов, дочь моя жестоко беснуется». </vt:lpstr>
      <vt:lpstr> Матфей сказал: </vt:lpstr>
      <vt:lpstr> Еврейскому заключенному приписывают надпись на стене барака в концентрационном лагере в Кёльне во время Второй мировой войны :</vt:lpstr>
      <vt:lpstr>В 24-м стихе Иисус отвечает:  </vt:lpstr>
      <vt:lpstr>Чтобы понять реакцию Бога, прочитаем цитату Эллен Уайт:  </vt:lpstr>
      <vt:lpstr>Можете ли вы себе представить,</vt:lpstr>
      <vt:lpstr>Вера всё ещё взывает:</vt:lpstr>
      <vt:lpstr>Даже крошки Иисуса могут удовлетворить все наши потребности. </vt:lpstr>
      <vt:lpstr>Наконец, в 28-м стихе Иисус ответил:</vt:lpstr>
      <vt:lpstr> </vt:lpstr>
      <vt:lpstr> </vt:lpstr>
      <vt:lpstr> </vt:lpstr>
      <vt:lpstr>В заключении:</vt:lpstr>
      <vt:lpstr>Евреям 4:16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love</dc:title>
  <dc:creator>Erika Miike</dc:creator>
  <cp:lastModifiedBy>Tatiana Kucheruk</cp:lastModifiedBy>
  <cp:revision>55</cp:revision>
  <dcterms:created xsi:type="dcterms:W3CDTF">2023-02-14T12:16:54Z</dcterms:created>
  <dcterms:modified xsi:type="dcterms:W3CDTF">2026-03-10T09:03:25Z</dcterms:modified>
</cp:coreProperties>
</file>