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D8"/>
    <a:srgbClr val="FF9300"/>
    <a:srgbClr val="FF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F522A3-D792-BC4C-AC28-9F92F1FAA221}" v="12" dt="2022-11-23T23:07:13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78" autoAdjust="0"/>
    <p:restoredTop sz="96327"/>
  </p:normalViewPr>
  <p:slideViewPr>
    <p:cSldViewPr snapToGrid="0">
      <p:cViewPr varScale="1">
        <p:scale>
          <a:sx n="108" d="100"/>
          <a:sy n="108" d="100"/>
        </p:scale>
        <p:origin x="1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54F522A3-D792-BC4C-AC28-9F92F1FAA221}"/>
    <pc:docChg chg="undo redo custSel addSld modSld">
      <pc:chgData name="Itin, Nilde" userId="4a5681fe-fcae-4d84-8342-8bf611bd7e79" providerId="ADAL" clId="{54F522A3-D792-BC4C-AC28-9F92F1FAA221}" dt="2022-11-24T00:32:02.960" v="334" actId="207"/>
      <pc:docMkLst>
        <pc:docMk/>
      </pc:docMkLst>
      <pc:sldChg chg="modSp mod">
        <pc:chgData name="Itin, Nilde" userId="4a5681fe-fcae-4d84-8342-8bf611bd7e79" providerId="ADAL" clId="{54F522A3-D792-BC4C-AC28-9F92F1FAA221}" dt="2022-11-23T22:59:52.064" v="157" actId="14100"/>
        <pc:sldMkLst>
          <pc:docMk/>
          <pc:sldMk cId="3159037131" sldId="257"/>
        </pc:sldMkLst>
        <pc:spChg chg="mod">
          <ac:chgData name="Itin, Nilde" userId="4a5681fe-fcae-4d84-8342-8bf611bd7e79" providerId="ADAL" clId="{54F522A3-D792-BC4C-AC28-9F92F1FAA221}" dt="2022-11-23T22:59:52.064" v="157" actId="14100"/>
          <ac:spMkLst>
            <pc:docMk/>
            <pc:sldMk cId="3159037131" sldId="257"/>
            <ac:spMk id="5" creationId="{D8DC5DEB-72A6-4E5D-86E9-746DBA450130}"/>
          </ac:spMkLst>
        </pc:spChg>
      </pc:sldChg>
      <pc:sldChg chg="addSp delSp modSp mod">
        <pc:chgData name="Itin, Nilde" userId="4a5681fe-fcae-4d84-8342-8bf611bd7e79" providerId="ADAL" clId="{54F522A3-D792-BC4C-AC28-9F92F1FAA221}" dt="2022-11-24T00:30:44.545" v="317" actId="207"/>
        <pc:sldMkLst>
          <pc:docMk/>
          <pc:sldMk cId="2096470166" sldId="267"/>
        </pc:sldMkLst>
        <pc:spChg chg="mod">
          <ac:chgData name="Itin, Nilde" userId="4a5681fe-fcae-4d84-8342-8bf611bd7e79" providerId="ADAL" clId="{54F522A3-D792-BC4C-AC28-9F92F1FAA221}" dt="2022-11-24T00:30:44.545" v="317" actId="207"/>
          <ac:spMkLst>
            <pc:docMk/>
            <pc:sldMk cId="2096470166" sldId="267"/>
            <ac:spMk id="3" creationId="{CF5CCE5B-CF24-43A2-B500-2AC2B165B86A}"/>
          </ac:spMkLst>
        </pc:spChg>
        <pc:spChg chg="add del mod">
          <ac:chgData name="Itin, Nilde" userId="4a5681fe-fcae-4d84-8342-8bf611bd7e79" providerId="ADAL" clId="{54F522A3-D792-BC4C-AC28-9F92F1FAA221}" dt="2022-11-23T23:01:17.149" v="162" actId="478"/>
          <ac:spMkLst>
            <pc:docMk/>
            <pc:sldMk cId="2096470166" sldId="267"/>
            <ac:spMk id="4" creationId="{9B652412-8C98-361D-C053-FC0BB172D518}"/>
          </ac:spMkLst>
        </pc:spChg>
      </pc:sldChg>
      <pc:sldChg chg="addSp modSp mod">
        <pc:chgData name="Itin, Nilde" userId="4a5681fe-fcae-4d84-8342-8bf611bd7e79" providerId="ADAL" clId="{54F522A3-D792-BC4C-AC28-9F92F1FAA221}" dt="2022-11-24T00:31:01.585" v="322" actId="20577"/>
        <pc:sldMkLst>
          <pc:docMk/>
          <pc:sldMk cId="2613157746" sldId="268"/>
        </pc:sldMkLst>
        <pc:spChg chg="add mod">
          <ac:chgData name="Itin, Nilde" userId="4a5681fe-fcae-4d84-8342-8bf611bd7e79" providerId="ADAL" clId="{54F522A3-D792-BC4C-AC28-9F92F1FAA221}" dt="2022-11-23T23:07:26.318" v="249" actId="1076"/>
          <ac:spMkLst>
            <pc:docMk/>
            <pc:sldMk cId="2613157746" sldId="268"/>
            <ac:spMk id="2" creationId="{8798AEBC-8913-8C7D-6EE8-4617821F6041}"/>
          </ac:spMkLst>
        </pc:spChg>
        <pc:spChg chg="mod">
          <ac:chgData name="Itin, Nilde" userId="4a5681fe-fcae-4d84-8342-8bf611bd7e79" providerId="ADAL" clId="{54F522A3-D792-BC4C-AC28-9F92F1FAA221}" dt="2022-11-24T00:31:01.585" v="322" actId="20577"/>
          <ac:spMkLst>
            <pc:docMk/>
            <pc:sldMk cId="2613157746" sldId="268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54F522A3-D792-BC4C-AC28-9F92F1FAA221}" dt="2022-11-24T00:31:08.132" v="323" actId="207"/>
        <pc:sldMkLst>
          <pc:docMk/>
          <pc:sldMk cId="1915455417" sldId="272"/>
        </pc:sldMkLst>
        <pc:spChg chg="add del mod">
          <ac:chgData name="Itin, Nilde" userId="4a5681fe-fcae-4d84-8342-8bf611bd7e79" providerId="ADAL" clId="{54F522A3-D792-BC4C-AC28-9F92F1FAA221}" dt="2022-11-23T23:07:09.189" v="245"/>
          <ac:spMkLst>
            <pc:docMk/>
            <pc:sldMk cId="1915455417" sldId="272"/>
            <ac:spMk id="2" creationId="{23968C3C-6F9A-666E-89C1-51D749610C78}"/>
          </ac:spMkLst>
        </pc:spChg>
        <pc:spChg chg="mod">
          <ac:chgData name="Itin, Nilde" userId="4a5681fe-fcae-4d84-8342-8bf611bd7e79" providerId="ADAL" clId="{54F522A3-D792-BC4C-AC28-9F92F1FAA221}" dt="2022-11-24T00:31:08.132" v="323" actId="207"/>
          <ac:spMkLst>
            <pc:docMk/>
            <pc:sldMk cId="1915455417" sldId="272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54F522A3-D792-BC4C-AC28-9F92F1FAA221}" dt="2022-11-24T00:31:22.099" v="326" actId="207"/>
        <pc:sldMkLst>
          <pc:docMk/>
          <pc:sldMk cId="684388020" sldId="273"/>
        </pc:sldMkLst>
        <pc:spChg chg="add mod">
          <ac:chgData name="Itin, Nilde" userId="4a5681fe-fcae-4d84-8342-8bf611bd7e79" providerId="ADAL" clId="{54F522A3-D792-BC4C-AC28-9F92F1FAA221}" dt="2022-11-23T23:07:04.088" v="244"/>
          <ac:spMkLst>
            <pc:docMk/>
            <pc:sldMk cId="684388020" sldId="273"/>
            <ac:spMk id="2" creationId="{AB1B0554-99BE-0F1D-90F9-37C098DAB308}"/>
          </ac:spMkLst>
        </pc:spChg>
        <pc:spChg chg="mod">
          <ac:chgData name="Itin, Nilde" userId="4a5681fe-fcae-4d84-8342-8bf611bd7e79" providerId="ADAL" clId="{54F522A3-D792-BC4C-AC28-9F92F1FAA221}" dt="2022-11-24T00:31:22.099" v="326" actId="207"/>
          <ac:spMkLst>
            <pc:docMk/>
            <pc:sldMk cId="684388020" sldId="273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54F522A3-D792-BC4C-AC28-9F92F1FAA221}" dt="2022-11-24T00:31:34.825" v="329" actId="207"/>
        <pc:sldMkLst>
          <pc:docMk/>
          <pc:sldMk cId="1563151049" sldId="274"/>
        </pc:sldMkLst>
        <pc:spChg chg="add mod">
          <ac:chgData name="Itin, Nilde" userId="4a5681fe-fcae-4d84-8342-8bf611bd7e79" providerId="ADAL" clId="{54F522A3-D792-BC4C-AC28-9F92F1FAA221}" dt="2022-11-23T23:06:40.958" v="241" actId="20577"/>
          <ac:spMkLst>
            <pc:docMk/>
            <pc:sldMk cId="1563151049" sldId="274"/>
            <ac:spMk id="2" creationId="{87E8B721-BBC0-4437-132C-3AFF10FEE535}"/>
          </ac:spMkLst>
        </pc:spChg>
        <pc:spChg chg="mod">
          <ac:chgData name="Itin, Nilde" userId="4a5681fe-fcae-4d84-8342-8bf611bd7e79" providerId="ADAL" clId="{54F522A3-D792-BC4C-AC28-9F92F1FAA221}" dt="2022-11-24T00:31:34.825" v="329" actId="207"/>
          <ac:spMkLst>
            <pc:docMk/>
            <pc:sldMk cId="1563151049" sldId="274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54F522A3-D792-BC4C-AC28-9F92F1FAA221}" dt="2022-11-24T00:31:41.064" v="330" actId="207"/>
        <pc:sldMkLst>
          <pc:docMk/>
          <pc:sldMk cId="850787879" sldId="275"/>
        </pc:sldMkLst>
        <pc:spChg chg="add mod">
          <ac:chgData name="Itin, Nilde" userId="4a5681fe-fcae-4d84-8342-8bf611bd7e79" providerId="ADAL" clId="{54F522A3-D792-BC4C-AC28-9F92F1FAA221}" dt="2022-11-23T23:07:49.894" v="259" actId="20577"/>
          <ac:spMkLst>
            <pc:docMk/>
            <pc:sldMk cId="850787879" sldId="275"/>
            <ac:spMk id="2" creationId="{EB7A2A67-97CE-5E8A-CA16-E669939547A3}"/>
          </ac:spMkLst>
        </pc:spChg>
        <pc:spChg chg="mod">
          <ac:chgData name="Itin, Nilde" userId="4a5681fe-fcae-4d84-8342-8bf611bd7e79" providerId="ADAL" clId="{54F522A3-D792-BC4C-AC28-9F92F1FAA221}" dt="2022-11-24T00:31:41.064" v="330" actId="207"/>
          <ac:spMkLst>
            <pc:docMk/>
            <pc:sldMk cId="850787879" sldId="275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54F522A3-D792-BC4C-AC28-9F92F1FAA221}" dt="2022-11-24T00:31:54.028" v="332" actId="207"/>
        <pc:sldMkLst>
          <pc:docMk/>
          <pc:sldMk cId="4098425372" sldId="276"/>
        </pc:sldMkLst>
        <pc:spChg chg="add mod">
          <ac:chgData name="Itin, Nilde" userId="4a5681fe-fcae-4d84-8342-8bf611bd7e79" providerId="ADAL" clId="{54F522A3-D792-BC4C-AC28-9F92F1FAA221}" dt="2022-11-23T23:08:10.053" v="270" actId="20577"/>
          <ac:spMkLst>
            <pc:docMk/>
            <pc:sldMk cId="4098425372" sldId="276"/>
            <ac:spMk id="2" creationId="{ABEE5447-1DD0-5CBB-F156-3F1702076E00}"/>
          </ac:spMkLst>
        </pc:spChg>
        <pc:spChg chg="mod">
          <ac:chgData name="Itin, Nilde" userId="4a5681fe-fcae-4d84-8342-8bf611bd7e79" providerId="ADAL" clId="{54F522A3-D792-BC4C-AC28-9F92F1FAA221}" dt="2022-11-24T00:31:54.028" v="332" actId="207"/>
          <ac:spMkLst>
            <pc:docMk/>
            <pc:sldMk cId="4098425372" sldId="276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54F522A3-D792-BC4C-AC28-9F92F1FAA221}" dt="2022-11-24T00:32:02.960" v="334" actId="207"/>
        <pc:sldMkLst>
          <pc:docMk/>
          <pc:sldMk cId="1569487214" sldId="277"/>
        </pc:sldMkLst>
        <pc:spChg chg="add del mod">
          <ac:chgData name="Itin, Nilde" userId="4a5681fe-fcae-4d84-8342-8bf611bd7e79" providerId="ADAL" clId="{54F522A3-D792-BC4C-AC28-9F92F1FAA221}" dt="2022-11-23T23:09:04.489" v="279" actId="47"/>
          <ac:spMkLst>
            <pc:docMk/>
            <pc:sldMk cId="1569487214" sldId="277"/>
            <ac:spMk id="2" creationId="{37512DFF-46F2-CBEE-EF7E-5725790A6E28}"/>
          </ac:spMkLst>
        </pc:spChg>
        <pc:spChg chg="mod">
          <ac:chgData name="Itin, Nilde" userId="4a5681fe-fcae-4d84-8342-8bf611bd7e79" providerId="ADAL" clId="{54F522A3-D792-BC4C-AC28-9F92F1FAA221}" dt="2022-11-24T00:32:02.960" v="334" actId="207"/>
          <ac:spMkLst>
            <pc:docMk/>
            <pc:sldMk cId="1569487214" sldId="277"/>
            <ac:spMk id="3" creationId="{CF5CCE5B-CF24-43A2-B500-2AC2B165B86A}"/>
          </ac:spMkLst>
        </pc:spChg>
      </pc:sldChg>
      <pc:sldChg chg="addSp delSp modSp new mod">
        <pc:chgData name="Itin, Nilde" userId="4a5681fe-fcae-4d84-8342-8bf611bd7e79" providerId="ADAL" clId="{54F522A3-D792-BC4C-AC28-9F92F1FAA221}" dt="2022-11-23T22:58:38.051" v="118" actId="14100"/>
        <pc:sldMkLst>
          <pc:docMk/>
          <pc:sldMk cId="1125014439" sldId="278"/>
        </pc:sldMkLst>
        <pc:spChg chg="del">
          <ac:chgData name="Itin, Nilde" userId="4a5681fe-fcae-4d84-8342-8bf611bd7e79" providerId="ADAL" clId="{54F522A3-D792-BC4C-AC28-9F92F1FAA221}" dt="2022-11-23T22:58:33.443" v="117" actId="478"/>
          <ac:spMkLst>
            <pc:docMk/>
            <pc:sldMk cId="1125014439" sldId="278"/>
            <ac:spMk id="2" creationId="{1306EC33-DF2B-AA16-AE9A-BFE648AEB4FA}"/>
          </ac:spMkLst>
        </pc:spChg>
        <pc:spChg chg="del">
          <ac:chgData name="Itin, Nilde" userId="4a5681fe-fcae-4d84-8342-8bf611bd7e79" providerId="ADAL" clId="{54F522A3-D792-BC4C-AC28-9F92F1FAA221}" dt="2022-11-23T22:58:29.195" v="115" actId="478"/>
          <ac:spMkLst>
            <pc:docMk/>
            <pc:sldMk cId="1125014439" sldId="278"/>
            <ac:spMk id="3" creationId="{91A9C476-BC2E-3DEA-CF11-83186D403C7A}"/>
          </ac:spMkLst>
        </pc:spChg>
        <pc:spChg chg="add mod">
          <ac:chgData name="Itin, Nilde" userId="4a5681fe-fcae-4d84-8342-8bf611bd7e79" providerId="ADAL" clId="{54F522A3-D792-BC4C-AC28-9F92F1FAA221}" dt="2022-11-23T22:58:38.051" v="118" actId="14100"/>
          <ac:spMkLst>
            <pc:docMk/>
            <pc:sldMk cId="1125014439" sldId="278"/>
            <ac:spMk id="4" creationId="{BA96E3EE-EF18-C0D8-DCC0-466D1AAFD95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DA7FB07-3E31-DBF7-F3CB-AA1F0B7001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31626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4A9D20C-0BD4-0772-F2B4-CBBD23872A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336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829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3099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56" y="2116796"/>
            <a:ext cx="9673389" cy="435058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8AD8"/>
                </a:solidFill>
              </a:rPr>
              <a:t>Дальнейшие действия: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Спросите их если вы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еще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чем-то можете им помочь. Выполните все, что вы им пообещали. Позже созвонитесь с ними по телефону,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напишите сообщение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 т.д.</a:t>
            </a:r>
          </a:p>
          <a:p>
            <a:pPr marL="0" lvl="0" indent="0">
              <a:buNone/>
            </a:pPr>
            <a:r>
              <a:rPr lang="ru-RU" b="1" dirty="0">
                <a:solidFill>
                  <a:srgbClr val="FF8AD8"/>
                </a:solidFill>
              </a:rPr>
              <a:t>Важное напоминание</a:t>
            </a:r>
            <a:r>
              <a:rPr lang="en-US" b="1" dirty="0">
                <a:solidFill>
                  <a:srgbClr val="FF8AD8"/>
                </a:solidFill>
              </a:rPr>
              <a:t>. </a:t>
            </a:r>
            <a:endParaRPr lang="ru-RU" dirty="0">
              <a:solidFill>
                <a:srgbClr val="FF8AD8"/>
              </a:solidFill>
            </a:endParaRPr>
          </a:p>
          <a:p>
            <a:pPr marL="0" lvl="0" indent="0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Все ваше тело должно отражать вашу заинтересованность:</a:t>
            </a:r>
          </a:p>
          <a:p>
            <a:pPr marL="0" lvl="0" indent="0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Глаза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—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зрительный контакт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;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Уши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—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слушают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;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pPr marL="0" lvl="0" indent="0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Разум — вовлечен, сосредоточен и заинтересован; </a:t>
            </a:r>
          </a:p>
          <a:p>
            <a:pPr marL="0" lvl="0" indent="0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Сердце — осознавая эмоции и потребности в отношениях и как позаботиться о них; </a:t>
            </a:r>
          </a:p>
          <a:p>
            <a:pPr marL="0" lvl="0" indent="0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Руки —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готовы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оказать помощь. </a:t>
            </a:r>
          </a:p>
        </p:txBody>
      </p:sp>
    </p:spTree>
    <p:extLst>
      <p:ext uri="{BB962C8B-B14F-4D97-AF65-F5344CB8AC3E}">
        <p14:creationId xmlns:p14="http://schemas.microsoft.com/office/powerpoint/2010/main" val="1569487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 txBox="1">
            <a:spLocks/>
          </p:cNvSpPr>
          <p:nvPr/>
        </p:nvSpPr>
        <p:spPr>
          <a:xfrm>
            <a:off x="469426" y="1602924"/>
            <a:ext cx="9384787" cy="4416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altLang="ko-KR" sz="4800" b="1" smtClean="0">
                <a:solidFill>
                  <a:srgbClr val="7030A0"/>
                </a:solidFill>
                <a:latin typeface="Avenir Next" panose="020B0503020202020204" pitchFamily="34" charset="0"/>
              </a:rPr>
              <a:t>ПОМОГАЙТЕ </a:t>
            </a:r>
            <a:r>
              <a:rPr lang="ru-RU" altLang="ko-KR" sz="4800" b="1" smtClean="0">
                <a:solidFill>
                  <a:srgbClr val="7030A0"/>
                </a:solidFill>
                <a:latin typeface="Avenir Next" panose="020B0503020202020204" pitchFamily="34" charset="0"/>
              </a:rPr>
              <a:t>ДРУГИМ, </a:t>
            </a:r>
            <a:r>
              <a:rPr lang="ru-RU" altLang="ko-KR" sz="4800" b="1" smtClean="0">
                <a:solidFill>
                  <a:srgbClr val="7030A0"/>
                </a:solidFill>
                <a:latin typeface="Avenir Next" panose="020B0503020202020204" pitchFamily="34" charset="0"/>
              </a:rPr>
              <a:t>ВНИМАТЕЛЬНО ВЫСЛУШИВАЯ ИХ</a:t>
            </a:r>
            <a:endParaRPr lang="ko-KR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014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426" y="1602924"/>
            <a:ext cx="9384787" cy="44161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ПОМОГАЙТЕ </a:t>
            </a:r>
            <a:r>
              <a:rPr lang="ru-RU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ДРУГИМ, </a:t>
            </a:r>
            <a:r>
              <a:rPr lang="ru-RU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ВНИМАТЕЛЬНО ВЫСЛУШИВАЯ ИХ</a:t>
            </a:r>
            <a:endParaRPr lang="ko-KR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5" y="2579603"/>
            <a:ext cx="9380621" cy="37249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2"/>
                </a:solidFill>
              </a:rPr>
              <a:t>Когда мы внимательно </a:t>
            </a:r>
            <a:r>
              <a:rPr lang="ru-RU" b="1" dirty="0" smtClean="0">
                <a:solidFill>
                  <a:schemeClr val="accent2"/>
                </a:solidFill>
              </a:rPr>
              <a:t>слушаем,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то мы проявляем к людям внимание, заботу, даем утешение и придаем значимости.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Очень </a:t>
            </a:r>
            <a:r>
              <a:rPr lang="ru-RU" b="1" dirty="0">
                <a:solidFill>
                  <a:schemeClr val="accent2"/>
                </a:solidFill>
              </a:rPr>
              <a:t>важно слушать особенно тех, </a:t>
            </a:r>
            <a:r>
              <a:rPr lang="ru-RU" b="1" dirty="0" smtClean="0">
                <a:solidFill>
                  <a:schemeClr val="accent2"/>
                </a:solidFill>
              </a:rPr>
              <a:t>кого </a:t>
            </a:r>
            <a:r>
              <a:rPr lang="ru-RU" b="1" dirty="0">
                <a:solidFill>
                  <a:schemeClr val="accent2"/>
                </a:solidFill>
              </a:rPr>
              <a:t>как правило не слышат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 не ценят – детей, подростков, женщин, отвергнутых и уязвимых людей, а также тех, чьи голоса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пыталась заглушить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их культура,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жизненный опыт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 семьи. </a:t>
            </a: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358" y="2098964"/>
            <a:ext cx="9541042" cy="4205583"/>
          </a:xfrm>
        </p:spPr>
        <p:txBody>
          <a:bodyPr anchor="ctr">
            <a:norm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Слушайте со всем вниманием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</a:p>
          <a:p>
            <a:r>
              <a:rPr lang="ru-RU" b="1" dirty="0" smtClean="0">
                <a:solidFill>
                  <a:srgbClr val="FF8AD8"/>
                </a:solidFill>
              </a:rPr>
              <a:t>Отложите</a:t>
            </a:r>
            <a:r>
              <a:rPr lang="ru-RU" dirty="0" smtClean="0"/>
              <a:t> </a:t>
            </a:r>
            <a:r>
              <a:rPr lang="ru-RU" dirty="0"/>
              <a:t>все свои дела и покажите, что вы расслаблены, доступны и сосредоточены. </a:t>
            </a:r>
            <a:endParaRPr lang="ru-RU" dirty="0" smtClean="0"/>
          </a:p>
          <a:p>
            <a:r>
              <a:rPr lang="ru-RU" b="1" dirty="0" smtClean="0">
                <a:solidFill>
                  <a:srgbClr val="FF8AD8"/>
                </a:solidFill>
              </a:rPr>
              <a:t>Отложите </a:t>
            </a:r>
            <a:r>
              <a:rPr lang="ru-RU" b="1" dirty="0">
                <a:solidFill>
                  <a:srgbClr val="FF8AD8"/>
                </a:solidFill>
              </a:rPr>
              <a:t>свой телефон </a:t>
            </a:r>
            <a:r>
              <a:rPr lang="ru-RU" dirty="0"/>
              <a:t>и поддерживайте теплый зрительный контакт. </a:t>
            </a:r>
            <a:endParaRPr lang="ru-RU" dirty="0" smtClean="0"/>
          </a:p>
          <a:p>
            <a:r>
              <a:rPr lang="ru-RU" b="1" dirty="0" smtClean="0">
                <a:solidFill>
                  <a:srgbClr val="FF8AD8"/>
                </a:solidFill>
              </a:rPr>
              <a:t>Старайтесь </a:t>
            </a:r>
            <a:r>
              <a:rPr lang="ru-RU" b="1" dirty="0">
                <a:solidFill>
                  <a:srgbClr val="FF8AD8"/>
                </a:solidFill>
              </a:rPr>
              <a:t>не перебивать, </a:t>
            </a:r>
            <a:r>
              <a:rPr lang="ru-RU" dirty="0"/>
              <a:t>не отвлекать и не рассказывать своих историй. Это покажет ваш интерес к человеку и к тому, что чем они с вами делятся.</a:t>
            </a:r>
          </a:p>
          <a:p>
            <a:pPr marL="0" lvl="0" indent="0">
              <a:buNone/>
            </a:pPr>
            <a:endParaRPr lang="ko-KR" altLang="ko-K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98AEBC-8913-8C7D-6EE8-4617821F6041}"/>
              </a:ext>
            </a:extLst>
          </p:cNvPr>
          <p:cNvSpPr txBox="1"/>
          <p:nvPr/>
        </p:nvSpPr>
        <p:spPr>
          <a:xfrm>
            <a:off x="339804" y="541993"/>
            <a:ext cx="86177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СЛУШАЙТЕ СО ВСЕМ ВНИМАНИЕМ</a:t>
            </a:r>
            <a:endParaRPr lang="en-US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6" y="2088573"/>
            <a:ext cx="9305878" cy="3741821"/>
          </a:xfrm>
        </p:spPr>
        <p:txBody>
          <a:bodyPr anchor="ctr">
            <a:norm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В ответ подводите итог сказанного вам. </a:t>
            </a:r>
            <a:r>
              <a:rPr lang="en-US" b="1" dirty="0" smtClean="0">
                <a:solidFill>
                  <a:srgbClr val="7030A0"/>
                </a:solidFill>
              </a:rPr>
              <a:t>               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Так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вы говорите, что…? А затем… произошло?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Это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ободряет продолжать рассказ и показывает, как хорошо вы на самом деле вслушиваетесь в детали истории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968C3C-6F9A-666E-89C1-51D749610C78}"/>
              </a:ext>
            </a:extLst>
          </p:cNvPr>
          <p:cNvSpPr txBox="1"/>
          <p:nvPr/>
        </p:nvSpPr>
        <p:spPr>
          <a:xfrm>
            <a:off x="565485" y="719344"/>
            <a:ext cx="61150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ОТВЕТ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6" y="2005445"/>
            <a:ext cx="9440960" cy="4475566"/>
          </a:xfrm>
        </p:spPr>
        <p:txBody>
          <a:bodyPr anchor="ctr">
            <a:normAutofit fontScale="92500" lnSpcReduction="10000"/>
          </a:bodyPr>
          <a:lstStyle/>
          <a:p>
            <a:pPr lvl="0"/>
            <a:r>
              <a:rPr lang="ru-RU" b="1" dirty="0">
                <a:solidFill>
                  <a:srgbClr val="FF9300"/>
                </a:solidFill>
              </a:rPr>
              <a:t>Проявляйте интерес. </a:t>
            </a:r>
            <a:endParaRPr lang="ru-RU" b="1" dirty="0" smtClean="0">
              <a:solidFill>
                <a:srgbClr val="FF9300"/>
              </a:solidFill>
            </a:endParaRPr>
          </a:p>
          <a:p>
            <a:pPr marL="0" lvl="0" indent="0">
              <a:buNone/>
            </a:pPr>
            <a:r>
              <a:rPr lang="ru-RU" b="1" dirty="0" smtClean="0">
                <a:solidFill>
                  <a:srgbClr val="FF9300"/>
                </a:solidFill>
              </a:rPr>
              <a:t>Задавайте </a:t>
            </a:r>
            <a:r>
              <a:rPr lang="ru-RU" b="1" dirty="0">
                <a:solidFill>
                  <a:srgbClr val="FF9300"/>
                </a:solidFill>
              </a:rPr>
              <a:t>вопросы, </a:t>
            </a:r>
            <a:r>
              <a:rPr lang="ru-RU" dirty="0"/>
              <a:t>которые откроют больше информации и идей, такие как:</a:t>
            </a:r>
          </a:p>
          <a:p>
            <a:pPr marL="0" lvl="0" indent="0">
              <a:buNone/>
            </a:pPr>
            <a:r>
              <a:rPr lang="ru-RU" b="1" dirty="0" smtClean="0"/>
              <a:t>	-</a:t>
            </a:r>
            <a:r>
              <a:rPr lang="ru-RU" dirty="0" smtClean="0"/>
              <a:t> </a:t>
            </a:r>
            <a:r>
              <a:rPr lang="ru-RU" dirty="0"/>
              <a:t>А что произошло после этого?</a:t>
            </a:r>
          </a:p>
          <a:p>
            <a:pPr marL="0" lvl="0" indent="0">
              <a:buNone/>
            </a:pPr>
            <a:r>
              <a:rPr lang="ru-RU" b="1" dirty="0" smtClean="0"/>
              <a:t>	-</a:t>
            </a:r>
            <a:r>
              <a:rPr lang="ru-RU" dirty="0" smtClean="0"/>
              <a:t> </a:t>
            </a:r>
            <a:r>
              <a:rPr lang="ru-RU" dirty="0"/>
              <a:t>Кто больше всего помог вам на тот момент и что они для вас сделали? </a:t>
            </a:r>
          </a:p>
          <a:p>
            <a:pPr marL="0" lvl="0" indent="0">
              <a:buNone/>
            </a:pPr>
            <a:r>
              <a:rPr lang="ru-RU" b="1" dirty="0">
                <a:solidFill>
                  <a:srgbClr val="FF9300"/>
                </a:solidFill>
              </a:rPr>
              <a:t>Такие вопросы</a:t>
            </a:r>
            <a:r>
              <a:rPr lang="ru-RU" dirty="0"/>
              <a:t> показывают, что их история важна для вас и что вы готовы и открыты услышать больше о них. </a:t>
            </a:r>
            <a:endParaRPr lang="ru-RU" dirty="0" smtClean="0"/>
          </a:p>
          <a:p>
            <a:r>
              <a:rPr lang="ru-RU" b="1" dirty="0" smtClean="0">
                <a:solidFill>
                  <a:srgbClr val="FF9300"/>
                </a:solidFill>
              </a:rPr>
              <a:t>Спросите</a:t>
            </a:r>
            <a:r>
              <a:rPr lang="ru-RU" dirty="0"/>
              <a:t>, </a:t>
            </a:r>
            <a:r>
              <a:rPr lang="ru-RU" dirty="0" smtClean="0"/>
              <a:t>что их больше </a:t>
            </a:r>
            <a:r>
              <a:rPr lang="ru-RU" dirty="0"/>
              <a:t>всего беспокоит и на что они надеются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1B0554-99BE-0F1D-90F9-37C098DAB308}"/>
              </a:ext>
            </a:extLst>
          </p:cNvPr>
          <p:cNvSpPr txBox="1"/>
          <p:nvPr/>
        </p:nvSpPr>
        <p:spPr>
          <a:xfrm>
            <a:off x="565485" y="719344"/>
            <a:ext cx="61150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ko-KR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ПРОЯВЛЯЙТЕ ИНТЕРЕС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884" y="2322930"/>
            <a:ext cx="9817768" cy="4286417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>
                <a:solidFill>
                  <a:srgbClr val="FF8AD8"/>
                </a:solidFill>
              </a:rPr>
              <a:t>С</a:t>
            </a:r>
            <a:r>
              <a:rPr lang="ru-RU" b="1" dirty="0" smtClean="0">
                <a:solidFill>
                  <a:srgbClr val="FF8AD8"/>
                </a:solidFill>
              </a:rPr>
              <a:t>лушайте </a:t>
            </a:r>
            <a:r>
              <a:rPr lang="ru-RU" b="1" dirty="0">
                <a:solidFill>
                  <a:srgbClr val="FF8AD8"/>
                </a:solidFill>
              </a:rPr>
              <a:t>их историю своим сердцем. </a:t>
            </a:r>
            <a:endParaRPr lang="ru-RU" b="1" dirty="0" smtClean="0">
              <a:solidFill>
                <a:srgbClr val="FF8AD8"/>
              </a:solidFill>
            </a:endParaRPr>
          </a:p>
          <a:p>
            <a:pPr lvl="0"/>
            <a:r>
              <a:rPr lang="ru-RU" dirty="0" smtClean="0"/>
              <a:t>Реагируйте </a:t>
            </a:r>
            <a:r>
              <a:rPr lang="ru-RU" dirty="0"/>
              <a:t>на их эмоции и сопереживайте их чувствам. </a:t>
            </a:r>
          </a:p>
          <a:p>
            <a:pPr marL="457200" lvl="1" indent="0">
              <a:buNone/>
            </a:pPr>
            <a:r>
              <a:rPr lang="ru-RU" dirty="0"/>
              <a:t>- Что вы чувствовали в тот момент?... </a:t>
            </a:r>
          </a:p>
          <a:p>
            <a:pPr marL="457200" lvl="1" indent="0">
              <a:buNone/>
            </a:pPr>
            <a:r>
              <a:rPr lang="ru-RU" dirty="0"/>
              <a:t>- Это очень грустно, печально, больно, обескураживающе… и .д. </a:t>
            </a:r>
          </a:p>
          <a:p>
            <a:pPr marL="457200" lvl="1" indent="0">
              <a:buNone/>
            </a:pPr>
            <a:r>
              <a:rPr lang="ru-RU" dirty="0"/>
              <a:t>- Это ужасно. </a:t>
            </a:r>
          </a:p>
          <a:p>
            <a:pPr marL="457200" lvl="1" indent="0">
              <a:buNone/>
            </a:pPr>
            <a:r>
              <a:rPr lang="ru-RU" dirty="0"/>
              <a:t>- Мне очень жаль, что вам пришлось пройти через </a:t>
            </a:r>
            <a:r>
              <a:rPr lang="ru-RU" dirty="0" smtClean="0"/>
              <a:t>это </a:t>
            </a:r>
            <a:r>
              <a:rPr lang="ru-RU" dirty="0"/>
              <a:t>одной. </a:t>
            </a:r>
          </a:p>
          <a:p>
            <a:pPr marL="457200" lvl="1" indent="0">
              <a:buNone/>
            </a:pPr>
            <a:r>
              <a:rPr lang="ru-RU" dirty="0"/>
              <a:t>- Если бы я только могла быть </a:t>
            </a:r>
            <a:r>
              <a:rPr lang="ru-RU" dirty="0" smtClean="0"/>
              <a:t>рядом</a:t>
            </a:r>
            <a:r>
              <a:rPr lang="ru-RU" dirty="0" smtClean="0"/>
              <a:t>, </a:t>
            </a:r>
            <a:r>
              <a:rPr lang="ru-RU" dirty="0"/>
              <a:t>мне бы очень хотелось помочь вам…</a:t>
            </a:r>
          </a:p>
          <a:p>
            <a:pPr marL="457200" lvl="1" indent="0">
              <a:buNone/>
            </a:pPr>
            <a:r>
              <a:rPr lang="ru-RU" dirty="0"/>
              <a:t>- </a:t>
            </a:r>
            <a:r>
              <a:rPr lang="ru-RU" dirty="0" smtClean="0"/>
              <a:t>Я </a:t>
            </a:r>
            <a:r>
              <a:rPr lang="ru-RU" dirty="0" smtClean="0"/>
              <a:t>вижу</a:t>
            </a:r>
            <a:r>
              <a:rPr lang="ru-RU" dirty="0"/>
              <a:t>, что мысли об этом вас расстраивают. </a:t>
            </a:r>
            <a:r>
              <a:rPr lang="ru-RU" b="1" dirty="0">
                <a:solidFill>
                  <a:srgbClr val="FF8AD8"/>
                </a:solidFill>
              </a:rPr>
              <a:t>Что я могу сделать прямо сейчас, чтобы поддержать вас?</a:t>
            </a:r>
          </a:p>
          <a:p>
            <a:pPr marL="457200" lvl="1" indent="0">
              <a:buNone/>
            </a:pPr>
            <a:r>
              <a:rPr lang="ru-RU" dirty="0"/>
              <a:t>Это показывает, что вы видите их чувства и проявляете заботу по отношению к ним. </a:t>
            </a:r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E8B721-BBC0-4437-132C-3AFF10FEE535}"/>
              </a:ext>
            </a:extLst>
          </p:cNvPr>
          <p:cNvSpPr txBox="1"/>
          <p:nvPr/>
        </p:nvSpPr>
        <p:spPr>
          <a:xfrm>
            <a:off x="565485" y="719344"/>
            <a:ext cx="61150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ko-KR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СЛУШАЙТЕ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05" y="2506662"/>
            <a:ext cx="9962148" cy="394226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>
                <a:solidFill>
                  <a:srgbClr val="7030A0"/>
                </a:solidFill>
              </a:rPr>
              <a:t>Прислушайтесь к их потребностям в отношениях, которые могут быть удовлетворены проявлением заботы. 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Потребности в отношениях: утешение, принятие, любовь/доброта, внимание, уважение, ободрение, безопасность, а также чтобы другие их ценили и помогали им.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Каждый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раз, когда мы удовлетворяем одну из этих потребностей в отношениях, это может облегчить страдания другого человека и помочь ему чувствовать себя не таким напуганным, одиноким и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встревоженным.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7A2A67-97CE-5E8A-CA16-E669939547A3}"/>
              </a:ext>
            </a:extLst>
          </p:cNvPr>
          <p:cNvSpPr txBox="1"/>
          <p:nvPr/>
        </p:nvSpPr>
        <p:spPr>
          <a:xfrm>
            <a:off x="565485" y="719344"/>
            <a:ext cx="61150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ko-KR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СЛУШАЙТЕ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053" y="2114382"/>
            <a:ext cx="9657347" cy="428641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accent2"/>
                </a:solidFill>
              </a:rPr>
              <a:t>Прислушивайтесь к их практическим нуждам. </a:t>
            </a:r>
            <a:r>
              <a:rPr lang="ru-RU" dirty="0"/>
              <a:t>Если человек расстроен он может не осознавать своих физических потребностей, особенно в критической или кризисной ситуации. Может быть им нужна еда, вода, кров, одежда, безопасность, медицинская помощь и средства гигиены. </a:t>
            </a:r>
            <a:endParaRPr lang="ru-RU" dirty="0" smtClean="0"/>
          </a:p>
          <a:p>
            <a:r>
              <a:rPr lang="ru-RU" b="1" dirty="0" smtClean="0">
                <a:solidFill>
                  <a:schemeClr val="accent2"/>
                </a:solidFill>
              </a:rPr>
              <a:t>Спросите</a:t>
            </a:r>
            <a:r>
              <a:rPr lang="ru-RU" b="1" dirty="0">
                <a:solidFill>
                  <a:schemeClr val="accent2"/>
                </a:solidFill>
              </a:rPr>
              <a:t>:</a:t>
            </a:r>
            <a:r>
              <a:rPr lang="ru-RU" dirty="0"/>
              <a:t> «Когда вы в последний раз что-то кушали или пили? Вам не холодно? У вас есть безопасное место где вы можете поспать и </a:t>
            </a:r>
            <a:r>
              <a:rPr lang="ru-RU" dirty="0" smtClean="0"/>
              <a:t>отдохнуть?», </a:t>
            </a:r>
            <a:r>
              <a:rPr lang="ru-RU" dirty="0"/>
              <a:t>«У вас есть какие-то раны, которые нужно обработать?», «В чем вы больше всего нуждаетесь на данный момент и как я могу вам помочь</a:t>
            </a:r>
            <a:r>
              <a:rPr lang="ru-RU" dirty="0" smtClean="0"/>
              <a:t>?»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EE5447-1DD0-5CBB-F156-3F1702076E00}"/>
              </a:ext>
            </a:extLst>
          </p:cNvPr>
          <p:cNvSpPr txBox="1"/>
          <p:nvPr/>
        </p:nvSpPr>
        <p:spPr>
          <a:xfrm>
            <a:off x="565485" y="719344"/>
            <a:ext cx="61150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ko-KR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СЛУШАЙТЕ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425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649</Words>
  <Application>Microsoft Office PowerPoint</Application>
  <PresentationFormat>Широкоэкранный</PresentationFormat>
  <Paragraphs>47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맑은 고딕</vt:lpstr>
      <vt:lpstr>Arial</vt:lpstr>
      <vt:lpstr>Avenir Next</vt:lpstr>
      <vt:lpstr>Calibri</vt:lpstr>
      <vt:lpstr>DearJoe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19</cp:revision>
  <dcterms:created xsi:type="dcterms:W3CDTF">2022-07-07T04:27:28Z</dcterms:created>
  <dcterms:modified xsi:type="dcterms:W3CDTF">2023-11-07T12:20:27Z</dcterms:modified>
</cp:coreProperties>
</file>