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7" r:id="rId4"/>
    <p:sldId id="268" r:id="rId5"/>
    <p:sldId id="272" r:id="rId6"/>
    <p:sldId id="274" r:id="rId7"/>
    <p:sldId id="275" r:id="rId8"/>
    <p:sldId id="276" r:id="rId9"/>
    <p:sldId id="277" r:id="rId10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848A0"/>
    <a:srgbClr val="FF8AD8"/>
    <a:srgbClr val="FF9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ACB8AC0-DD5D-CC40-86CE-12B43F31A72D}" v="11" dt="2022-11-24T00:29:32.2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89" autoAdjust="0"/>
    <p:restoredTop sz="96327"/>
  </p:normalViewPr>
  <p:slideViewPr>
    <p:cSldViewPr snapToGrid="0">
      <p:cViewPr varScale="1">
        <p:scale>
          <a:sx n="109" d="100"/>
          <a:sy n="109" d="100"/>
        </p:scale>
        <p:origin x="13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tin, Nilde" userId="4a5681fe-fcae-4d84-8342-8bf611bd7e79" providerId="ADAL" clId="{2ACB8AC0-DD5D-CC40-86CE-12B43F31A72D}"/>
    <pc:docChg chg="undo redo custSel addSld modSld">
      <pc:chgData name="Itin, Nilde" userId="4a5681fe-fcae-4d84-8342-8bf611bd7e79" providerId="ADAL" clId="{2ACB8AC0-DD5D-CC40-86CE-12B43F31A72D}" dt="2022-11-24T00:30:10.699" v="430" actId="242"/>
      <pc:docMkLst>
        <pc:docMk/>
      </pc:docMkLst>
      <pc:sldChg chg="modSp mod">
        <pc:chgData name="Itin, Nilde" userId="4a5681fe-fcae-4d84-8342-8bf611bd7e79" providerId="ADAL" clId="{2ACB8AC0-DD5D-CC40-86CE-12B43F31A72D}" dt="2022-11-24T00:27:46.685" v="389" actId="207"/>
        <pc:sldMkLst>
          <pc:docMk/>
          <pc:sldMk cId="3159037131" sldId="257"/>
        </pc:sldMkLst>
        <pc:spChg chg="mod">
          <ac:chgData name="Itin, Nilde" userId="4a5681fe-fcae-4d84-8342-8bf611bd7e79" providerId="ADAL" clId="{2ACB8AC0-DD5D-CC40-86CE-12B43F31A72D}" dt="2022-11-24T00:27:46.685" v="389" actId="207"/>
          <ac:spMkLst>
            <pc:docMk/>
            <pc:sldMk cId="3159037131" sldId="257"/>
            <ac:spMk id="5" creationId="{D8DC5DEB-72A6-4E5D-86E9-746DBA450130}"/>
          </ac:spMkLst>
        </pc:spChg>
      </pc:sldChg>
      <pc:sldChg chg="modSp mod">
        <pc:chgData name="Itin, Nilde" userId="4a5681fe-fcae-4d84-8342-8bf611bd7e79" providerId="ADAL" clId="{2ACB8AC0-DD5D-CC40-86CE-12B43F31A72D}" dt="2022-11-24T00:30:10.699" v="430" actId="242"/>
        <pc:sldMkLst>
          <pc:docMk/>
          <pc:sldMk cId="2096470166" sldId="267"/>
        </pc:sldMkLst>
        <pc:spChg chg="mod">
          <ac:chgData name="Itin, Nilde" userId="4a5681fe-fcae-4d84-8342-8bf611bd7e79" providerId="ADAL" clId="{2ACB8AC0-DD5D-CC40-86CE-12B43F31A72D}" dt="2022-11-24T00:30:10.699" v="430" actId="242"/>
          <ac:spMkLst>
            <pc:docMk/>
            <pc:sldMk cId="2096470166" sldId="267"/>
            <ac:spMk id="3" creationId="{CF5CCE5B-CF24-43A2-B500-2AC2B165B86A}"/>
          </ac:spMkLst>
        </pc:spChg>
      </pc:sldChg>
      <pc:sldChg chg="addSp delSp modSp mod">
        <pc:chgData name="Itin, Nilde" userId="4a5681fe-fcae-4d84-8342-8bf611bd7e79" providerId="ADAL" clId="{2ACB8AC0-DD5D-CC40-86CE-12B43F31A72D}" dt="2022-11-24T00:28:05.409" v="390" actId="207"/>
        <pc:sldMkLst>
          <pc:docMk/>
          <pc:sldMk cId="2613157746" sldId="268"/>
        </pc:sldMkLst>
        <pc:spChg chg="add del mod">
          <ac:chgData name="Itin, Nilde" userId="4a5681fe-fcae-4d84-8342-8bf611bd7e79" providerId="ADAL" clId="{2ACB8AC0-DD5D-CC40-86CE-12B43F31A72D}" dt="2022-11-23T23:18:38.834" v="302"/>
          <ac:spMkLst>
            <pc:docMk/>
            <pc:sldMk cId="2613157746" sldId="268"/>
            <ac:spMk id="2" creationId="{04ADAFB7-354A-5F42-5543-3898F9E3D294}"/>
          </ac:spMkLst>
        </pc:spChg>
        <pc:spChg chg="mod">
          <ac:chgData name="Itin, Nilde" userId="4a5681fe-fcae-4d84-8342-8bf611bd7e79" providerId="ADAL" clId="{2ACB8AC0-DD5D-CC40-86CE-12B43F31A72D}" dt="2022-11-24T00:28:05.409" v="390" actId="207"/>
          <ac:spMkLst>
            <pc:docMk/>
            <pc:sldMk cId="2613157746" sldId="268"/>
            <ac:spMk id="3" creationId="{CF5CCE5B-CF24-43A2-B500-2AC2B165B86A}"/>
          </ac:spMkLst>
        </pc:spChg>
        <pc:spChg chg="add del mod">
          <ac:chgData name="Itin, Nilde" userId="4a5681fe-fcae-4d84-8342-8bf611bd7e79" providerId="ADAL" clId="{2ACB8AC0-DD5D-CC40-86CE-12B43F31A72D}" dt="2022-11-23T23:18:42.222" v="303" actId="478"/>
          <ac:spMkLst>
            <pc:docMk/>
            <pc:sldMk cId="2613157746" sldId="268"/>
            <ac:spMk id="4" creationId="{2403458A-2D84-7C24-ACB6-2A3E44A95B87}"/>
          </ac:spMkLst>
        </pc:spChg>
        <pc:spChg chg="add mod">
          <ac:chgData name="Itin, Nilde" userId="4a5681fe-fcae-4d84-8342-8bf611bd7e79" providerId="ADAL" clId="{2ACB8AC0-DD5D-CC40-86CE-12B43F31A72D}" dt="2022-11-23T23:18:56.422" v="336" actId="20577"/>
          <ac:spMkLst>
            <pc:docMk/>
            <pc:sldMk cId="2613157746" sldId="268"/>
            <ac:spMk id="5" creationId="{634C80F3-7B62-51A4-EDFF-A6F18C96C3D0}"/>
          </ac:spMkLst>
        </pc:spChg>
      </pc:sldChg>
      <pc:sldChg chg="addSp modSp mod">
        <pc:chgData name="Itin, Nilde" userId="4a5681fe-fcae-4d84-8342-8bf611bd7e79" providerId="ADAL" clId="{2ACB8AC0-DD5D-CC40-86CE-12B43F31A72D}" dt="2022-11-24T00:26:05.378" v="372" actId="207"/>
        <pc:sldMkLst>
          <pc:docMk/>
          <pc:sldMk cId="1915455417" sldId="272"/>
        </pc:sldMkLst>
        <pc:spChg chg="mod">
          <ac:chgData name="Itin, Nilde" userId="4a5681fe-fcae-4d84-8342-8bf611bd7e79" providerId="ADAL" clId="{2ACB8AC0-DD5D-CC40-86CE-12B43F31A72D}" dt="2022-11-24T00:26:05.378" v="372" actId="207"/>
          <ac:spMkLst>
            <pc:docMk/>
            <pc:sldMk cId="1915455417" sldId="272"/>
            <ac:spMk id="3" creationId="{CF5CCE5B-CF24-43A2-B500-2AC2B165B86A}"/>
          </ac:spMkLst>
        </pc:spChg>
        <pc:spChg chg="add mod">
          <ac:chgData name="Itin, Nilde" userId="4a5681fe-fcae-4d84-8342-8bf611bd7e79" providerId="ADAL" clId="{2ACB8AC0-DD5D-CC40-86CE-12B43F31A72D}" dt="2022-11-23T23:17:15.373" v="276" actId="20577"/>
          <ac:spMkLst>
            <pc:docMk/>
            <pc:sldMk cId="1915455417" sldId="272"/>
            <ac:spMk id="4" creationId="{637EB65C-7740-3E28-84B5-F77F9300CBB0}"/>
          </ac:spMkLst>
        </pc:spChg>
      </pc:sldChg>
      <pc:sldChg chg="addSp delSp modSp mod">
        <pc:chgData name="Itin, Nilde" userId="4a5681fe-fcae-4d84-8342-8bf611bd7e79" providerId="ADAL" clId="{2ACB8AC0-DD5D-CC40-86CE-12B43F31A72D}" dt="2022-11-24T00:26:21.861" v="376" actId="207"/>
        <pc:sldMkLst>
          <pc:docMk/>
          <pc:sldMk cId="1563151049" sldId="274"/>
        </pc:sldMkLst>
        <pc:spChg chg="add del mod">
          <ac:chgData name="Itin, Nilde" userId="4a5681fe-fcae-4d84-8342-8bf611bd7e79" providerId="ADAL" clId="{2ACB8AC0-DD5D-CC40-86CE-12B43F31A72D}" dt="2022-11-23T23:15:17.328" v="205" actId="478"/>
          <ac:spMkLst>
            <pc:docMk/>
            <pc:sldMk cId="1563151049" sldId="274"/>
            <ac:spMk id="2" creationId="{11A14BBB-9287-1E60-C159-705D4451D5C1}"/>
          </ac:spMkLst>
        </pc:spChg>
        <pc:spChg chg="mod">
          <ac:chgData name="Itin, Nilde" userId="4a5681fe-fcae-4d84-8342-8bf611bd7e79" providerId="ADAL" clId="{2ACB8AC0-DD5D-CC40-86CE-12B43F31A72D}" dt="2022-11-24T00:26:21.861" v="376" actId="207"/>
          <ac:spMkLst>
            <pc:docMk/>
            <pc:sldMk cId="1563151049" sldId="274"/>
            <ac:spMk id="3" creationId="{CF5CCE5B-CF24-43A2-B500-2AC2B165B86A}"/>
          </ac:spMkLst>
        </pc:spChg>
        <pc:spChg chg="add mod">
          <ac:chgData name="Itin, Nilde" userId="4a5681fe-fcae-4d84-8342-8bf611bd7e79" providerId="ADAL" clId="{2ACB8AC0-DD5D-CC40-86CE-12B43F31A72D}" dt="2022-11-23T23:18:05.314" v="291" actId="20577"/>
          <ac:spMkLst>
            <pc:docMk/>
            <pc:sldMk cId="1563151049" sldId="274"/>
            <ac:spMk id="4" creationId="{A0C25B5C-2174-738D-5D56-F43EF22928BC}"/>
          </ac:spMkLst>
        </pc:spChg>
      </pc:sldChg>
      <pc:sldChg chg="addSp delSp modSp mod">
        <pc:chgData name="Itin, Nilde" userId="4a5681fe-fcae-4d84-8342-8bf611bd7e79" providerId="ADAL" clId="{2ACB8AC0-DD5D-CC40-86CE-12B43F31A72D}" dt="2022-11-24T00:28:24.794" v="391" actId="207"/>
        <pc:sldMkLst>
          <pc:docMk/>
          <pc:sldMk cId="2759370085" sldId="275"/>
        </pc:sldMkLst>
        <pc:spChg chg="add mod">
          <ac:chgData name="Itin, Nilde" userId="4a5681fe-fcae-4d84-8342-8bf611bd7e79" providerId="ADAL" clId="{2ACB8AC0-DD5D-CC40-86CE-12B43F31A72D}" dt="2022-11-23T23:17:59.560" v="290" actId="20577"/>
          <ac:spMkLst>
            <pc:docMk/>
            <pc:sldMk cId="2759370085" sldId="275"/>
            <ac:spMk id="2" creationId="{BBC652DA-AA6F-E008-7E4A-D34E8F413659}"/>
          </ac:spMkLst>
        </pc:spChg>
        <pc:spChg chg="mod">
          <ac:chgData name="Itin, Nilde" userId="4a5681fe-fcae-4d84-8342-8bf611bd7e79" providerId="ADAL" clId="{2ACB8AC0-DD5D-CC40-86CE-12B43F31A72D}" dt="2022-11-24T00:28:24.794" v="391" actId="207"/>
          <ac:spMkLst>
            <pc:docMk/>
            <pc:sldMk cId="2759370085" sldId="275"/>
            <ac:spMk id="3" creationId="{CF5CCE5B-CF24-43A2-B500-2AC2B165B86A}"/>
          </ac:spMkLst>
        </pc:spChg>
        <pc:spChg chg="add del mod">
          <ac:chgData name="Itin, Nilde" userId="4a5681fe-fcae-4d84-8342-8bf611bd7e79" providerId="ADAL" clId="{2ACB8AC0-DD5D-CC40-86CE-12B43F31A72D}" dt="2022-11-23T23:17:43.688" v="284" actId="478"/>
          <ac:spMkLst>
            <pc:docMk/>
            <pc:sldMk cId="2759370085" sldId="275"/>
            <ac:spMk id="4" creationId="{A06DCD77-97B4-9F65-A249-56B6783383E7}"/>
          </ac:spMkLst>
        </pc:spChg>
      </pc:sldChg>
      <pc:sldChg chg="addSp delSp modSp mod">
        <pc:chgData name="Itin, Nilde" userId="4a5681fe-fcae-4d84-8342-8bf611bd7e79" providerId="ADAL" clId="{2ACB8AC0-DD5D-CC40-86CE-12B43F31A72D}" dt="2022-11-24T00:28:39.983" v="393" actId="27636"/>
        <pc:sldMkLst>
          <pc:docMk/>
          <pc:sldMk cId="3312107603" sldId="276"/>
        </pc:sldMkLst>
        <pc:spChg chg="add mod">
          <ac:chgData name="Itin, Nilde" userId="4a5681fe-fcae-4d84-8342-8bf611bd7e79" providerId="ADAL" clId="{2ACB8AC0-DD5D-CC40-86CE-12B43F31A72D}" dt="2022-11-23T23:18:20.343" v="300" actId="20577"/>
          <ac:spMkLst>
            <pc:docMk/>
            <pc:sldMk cId="3312107603" sldId="276"/>
            <ac:spMk id="2" creationId="{07BEC162-56E6-BDC0-DB08-1B34E18BFC51}"/>
          </ac:spMkLst>
        </pc:spChg>
        <pc:spChg chg="mod">
          <ac:chgData name="Itin, Nilde" userId="4a5681fe-fcae-4d84-8342-8bf611bd7e79" providerId="ADAL" clId="{2ACB8AC0-DD5D-CC40-86CE-12B43F31A72D}" dt="2022-11-24T00:28:39.983" v="393" actId="27636"/>
          <ac:spMkLst>
            <pc:docMk/>
            <pc:sldMk cId="3312107603" sldId="276"/>
            <ac:spMk id="3" creationId="{CF5CCE5B-CF24-43A2-B500-2AC2B165B86A}"/>
          </ac:spMkLst>
        </pc:spChg>
        <pc:spChg chg="add del mod">
          <ac:chgData name="Itin, Nilde" userId="4a5681fe-fcae-4d84-8342-8bf611bd7e79" providerId="ADAL" clId="{2ACB8AC0-DD5D-CC40-86CE-12B43F31A72D}" dt="2022-11-23T23:18:15.425" v="292" actId="478"/>
          <ac:spMkLst>
            <pc:docMk/>
            <pc:sldMk cId="3312107603" sldId="276"/>
            <ac:spMk id="4" creationId="{EF944DC4-7367-06A8-9682-6D6646322A39}"/>
          </ac:spMkLst>
        </pc:spChg>
      </pc:sldChg>
      <pc:sldChg chg="delSp modSp add mod">
        <pc:chgData name="Itin, Nilde" userId="4a5681fe-fcae-4d84-8342-8bf611bd7e79" providerId="ADAL" clId="{2ACB8AC0-DD5D-CC40-86CE-12B43F31A72D}" dt="2022-11-24T00:29:41.027" v="422" actId="113"/>
        <pc:sldMkLst>
          <pc:docMk/>
          <pc:sldMk cId="3153072079" sldId="277"/>
        </pc:sldMkLst>
        <pc:spChg chg="del mod">
          <ac:chgData name="Itin, Nilde" userId="4a5681fe-fcae-4d84-8342-8bf611bd7e79" providerId="ADAL" clId="{2ACB8AC0-DD5D-CC40-86CE-12B43F31A72D}" dt="2022-11-24T00:29:19.313" v="419" actId="478"/>
          <ac:spMkLst>
            <pc:docMk/>
            <pc:sldMk cId="3153072079" sldId="277"/>
            <ac:spMk id="2" creationId="{07BEC162-56E6-BDC0-DB08-1B34E18BFC51}"/>
          </ac:spMkLst>
        </pc:spChg>
        <pc:spChg chg="mod">
          <ac:chgData name="Itin, Nilde" userId="4a5681fe-fcae-4d84-8342-8bf611bd7e79" providerId="ADAL" clId="{2ACB8AC0-DD5D-CC40-86CE-12B43F31A72D}" dt="2022-11-24T00:29:41.027" v="422" actId="113"/>
          <ac:spMkLst>
            <pc:docMk/>
            <pc:sldMk cId="3153072079" sldId="277"/>
            <ac:spMk id="3" creationId="{CF5CCE5B-CF24-43A2-B500-2AC2B165B86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30EAE7-29EC-4FD2-AA35-819284590A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394BD688-68BF-4DFB-A683-240BF73B66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91A2DE9-91ED-4BBC-BF37-FD415CB80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565B464-7609-4257-AC63-A5D0E456B5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CA28440-F128-4C00-A83D-1AF937002F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6220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BCB73CF-43A9-4779-B435-9517A5F7AF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E735CD6C-3A45-4FB6-A721-81680A43F5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83382B9-353D-4629-AFCC-A52BA2240E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B471021-6FB1-416D-BB46-E3FF12F3CF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6DA6B063-F08D-4191-86C7-9E3DE2458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064877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69F34E82-AD2C-498E-825D-6438B0E7004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5C38FA0-0D73-41C3-88E9-2F47CD9B776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5FD45CFC-1D21-4063-9D8B-5C84257FAD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0873381-6C35-47F7-B8EA-6E96F02EB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06E17E9-F8C5-4784-BD4A-6F4BC7EF3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8933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B33C8D3F-E4AD-F58C-C10E-41BD5233AD1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2192001" cy="6852259"/>
          </a:xfrm>
          <a:prstGeom prst="rect">
            <a:avLst/>
          </a:prstGeom>
        </p:spPr>
      </p:pic>
      <p:sp>
        <p:nvSpPr>
          <p:cNvPr id="2" name="제목 1">
            <a:extLst>
              <a:ext uri="{FF2B5EF4-FFF2-40B4-BE49-F238E27FC236}">
                <a16:creationId xmlns:a16="http://schemas.microsoft.com/office/drawing/2014/main" id="{229FBC28-0AC3-40E7-8F1B-8AE73D321C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3768D592-A4C2-4504-8CD4-ADE946D6DE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382B2AE5-22A6-4CAA-A253-7DB8F0C7B7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8D4089DB-79DD-415E-8856-BEB7661155A1}" type="datetimeFigureOut">
              <a:rPr lang="ko-KR" altLang="en-US" smtClean="0"/>
              <a:pPr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2342284-74F9-4AD8-8548-F4271F9F3D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761A2720-52D3-42E0-983E-95564A2E5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2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B4690A6-F322-4557-B50C-08D12C1A3EE9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80205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E48D638-0C52-4FD4-99A7-3C58CB940F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BA7142F-BAC8-44B5-A109-7CDE3DD922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F763598-7FB8-4290-93FA-4FC848387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4620476-E3EF-4C3C-B661-E74E32207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43AD5810-6AC4-4E2A-9FB2-A80AC72272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089630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58F23F22-4F21-4779-B754-222E0805F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43400961-C9BD-47FB-B59F-110092926BB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9809E5BF-0F4F-4DDC-B515-1BEFEC8FD5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B5175030-2074-4D7D-87A9-31A1D284B9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D7BEC16A-195B-4D4A-BE41-7DFF02EA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99F20BA-159F-4DA9-827C-0D97B5F0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05326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FB42F23-AC88-4FAB-A95F-EB4D979EB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EA072D60-1768-4A90-8089-2A460BD0A9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DF029507-1A0F-4253-BFA7-DEC145B323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DC032E25-AC10-4C2D-AEA3-3E02B96D76E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3CC92220-6F66-4650-98E8-B4A8596683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2A7ED824-C39C-4B53-9DC8-DFF0A5B665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72B1166F-B149-4A43-AC23-239AF513C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063C936C-4E2C-4664-93CD-30773E4F9C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8547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4053BAC-464C-443B-BF51-196138506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645A45FF-C965-4F61-BEFD-FBCC2393EC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AD0B4AA9-2C82-46F3-A313-DA4F928F31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68D83DE7-B376-4866-92A1-7CF3D9837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077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728BC52D-F560-4A17-9C95-377949AC7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B80394EF-F77D-4EC2-9637-1F5697468F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EEA9D1E-61AA-4123-9EEF-907734962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976808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ACB494A-DAC5-4E84-984C-D21F5BF936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E3A21B76-6943-4920-A589-4089FB28BE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03F83E8E-6701-40C9-AFC3-0FA30EFF1B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84FD6B8-080D-44A5-911B-40AA0803E8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7951CBF1-B25A-4C0D-8B38-191AC459A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B12DBD3-15C7-4ABD-B553-10E7DFAC2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77844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8E55CD0-8C91-48C2-9A76-98EF09E4E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1EA4F7F5-7CE6-43E0-BF1A-A97B19392CC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6C22FD9F-B021-43D2-8ACF-CEC141FBF0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7D4EDD14-C774-4F3C-8D65-2595B8F405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39849B6C-ACD9-4759-A33E-1E95036B4F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BD5049A0-CF5E-422F-92B7-FFF21F204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2612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FEF8FA05-0ACB-48BC-BC1A-DAF56571E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129937B4-059C-4C89-8EA8-0B653B2F08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25A494EA-6295-4B43-AB6E-7DFC9656B8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089DB-79DD-415E-8856-BEB7661155A1}" type="datetimeFigureOut">
              <a:rPr lang="ko-KR" altLang="en-US" smtClean="0"/>
              <a:t>2023-11-07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1B77EEF-4500-4A9A-A56F-A01CE3F67C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B00BE00-EB64-47F1-AD6F-1740202B14C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690A6-F322-4557-B50C-08D12C1A3EE9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392267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sitivityratio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CFCEAFA-3605-4B28-842C-D4867B937A7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61228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6829"/>
            <a:ext cx="12200557" cy="6862813"/>
          </a:xfrm>
          <a:prstGeom prst="rect">
            <a:avLst/>
          </a:prstGeom>
        </p:spPr>
      </p:pic>
      <p:sp>
        <p:nvSpPr>
          <p:cNvPr id="4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18965" y="4909743"/>
            <a:ext cx="5005195" cy="156548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600" dirty="0"/>
              <a:t>Практические идеи, чтобы помочь семьям, </a:t>
            </a:r>
            <a:r>
              <a:rPr lang="ru-RU" sz="1600" dirty="0" smtClean="0"/>
              <a:t>   детям </a:t>
            </a:r>
            <a:r>
              <a:rPr lang="ru-RU" sz="1600" dirty="0"/>
              <a:t>и взрослым заботиться о их </a:t>
            </a:r>
            <a:r>
              <a:rPr lang="ru-RU" sz="1600" dirty="0" smtClean="0"/>
              <a:t>                   эмоциональном благосостоянии                               </a:t>
            </a:r>
            <a:r>
              <a:rPr lang="ru-RU" sz="1600" dirty="0"/>
              <a:t>и умственном здоровье.</a:t>
            </a:r>
          </a:p>
        </p:txBody>
      </p:sp>
      <p:sp>
        <p:nvSpPr>
          <p:cNvPr id="5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-1" y="4233099"/>
            <a:ext cx="7194331" cy="2028967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7000" dirty="0" smtClean="0">
                <a:solidFill>
                  <a:srgbClr val="D44E8E"/>
                </a:solidFill>
                <a:latin typeface="DearJoe" panose="02000508020000090004" pitchFamily="2" charset="0"/>
                <a:cs typeface="Calibri" panose="020F0502020204030204" pitchFamily="34" charset="0"/>
              </a:rPr>
              <a:t>Процветай!</a:t>
            </a:r>
            <a:endParaRPr lang="en-GB" altLang="ko-KR" sz="17000" dirty="0">
              <a:solidFill>
                <a:srgbClr val="D44E8E"/>
              </a:solidFill>
              <a:latin typeface="DearJoe" panose="02000508020000090004" pitchFamily="2" charset="0"/>
              <a:cs typeface="Calibri" panose="020F0502020204030204" pitchFamily="34" charset="0"/>
            </a:endParaRPr>
          </a:p>
        </p:txBody>
      </p:sp>
      <p:sp>
        <p:nvSpPr>
          <p:cNvPr id="6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 txBox="1">
            <a:spLocks/>
          </p:cNvSpPr>
          <p:nvPr/>
        </p:nvSpPr>
        <p:spPr>
          <a:xfrm>
            <a:off x="5490161" y="4471670"/>
            <a:ext cx="5261259" cy="43807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1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ru-RU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ВЫБИРАЙТЕ ХОРОШЕЕ, ДУМАЙТЕ О ХОРОШЕМ, ЖИВИТЕ ХОРОШО!</a:t>
            </a:r>
            <a:endParaRPr lang="en-GB" altLang="ko-KR" sz="1200" b="1" dirty="0">
              <a:solidFill>
                <a:schemeClr val="tx1">
                  <a:lumMod val="65000"/>
                  <a:lumOff val="35000"/>
                </a:schemeClr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81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>
            <a:extLst>
              <a:ext uri="{FF2B5EF4-FFF2-40B4-BE49-F238E27FC236}">
                <a16:creationId xmlns:a16="http://schemas.microsoft.com/office/drawing/2014/main" id="{D8DC5DEB-72A6-4E5D-86E9-746DBA4501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7169" y="2332233"/>
            <a:ext cx="8460783" cy="3852809"/>
          </a:xfrm>
        </p:spPr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ru-RU" altLang="ko-KR" sz="4800" b="1" dirty="0" smtClean="0">
                <a:solidFill>
                  <a:srgbClr val="7848A0"/>
                </a:solidFill>
                <a:latin typeface="Avenir Next" panose="020B0503020202020204" pitchFamily="34" charset="0"/>
              </a:rPr>
              <a:t>ПОМОЩЬ ПОСЛЕ </a:t>
            </a:r>
          </a:p>
          <a:p>
            <a:pPr marL="0" indent="0" algn="ctr">
              <a:buNone/>
            </a:pPr>
            <a:r>
              <a:rPr lang="ru-RU" altLang="ko-KR" sz="4800" b="1" dirty="0" smtClean="0">
                <a:solidFill>
                  <a:srgbClr val="7848A0"/>
                </a:solidFill>
                <a:latin typeface="Avenir Next" panose="020B0503020202020204" pitchFamily="34" charset="0"/>
              </a:rPr>
              <a:t>ТРУДНОГО ДНЯ</a:t>
            </a:r>
            <a:endParaRPr lang="ko-KR" altLang="en-US" sz="3600" b="1" dirty="0">
              <a:solidFill>
                <a:srgbClr val="7030A0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572002" y="1106914"/>
            <a:ext cx="5091458" cy="3886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0"/>
              </a:spcAft>
            </a:pPr>
            <a:r>
              <a:rPr lang="ru-RU" b="1">
                <a:solidFill>
                  <a:srgbClr val="000000"/>
                </a:solidFill>
                <a:latin typeface="Montserrat SemiBold" panose="00000700000000000000" pitchFamily="2" charset="-52"/>
                <a:ea typeface="Calibri" panose="020F0502020204030204" pitchFamily="34" charset="0"/>
                <a:cs typeface="Montserrat SemiBold" panose="00000700000000000000" pitchFamily="2" charset="-52"/>
              </a:rPr>
              <a:t>Помощь, когда у вас был трудный день</a:t>
            </a:r>
            <a:endParaRPr lang="ru-RU" sz="1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90371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69197" y="1944414"/>
            <a:ext cx="8693258" cy="4330262"/>
          </a:xfrm>
        </p:spPr>
        <p:txBody>
          <a:bodyPr anchor="ctr"/>
          <a:lstStyle/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«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Не бойся, ибо Я с тобою; не смущайся, ибо Я Бог твой; Я укреплю тебя, и помогу тебе, и поддержу тебя десницею правды Моей»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sz="2400" dirty="0" smtClean="0">
                <a:solidFill>
                  <a:schemeClr val="bg2">
                    <a:lumMod val="25000"/>
                  </a:schemeClr>
                </a:solidFill>
              </a:rPr>
              <a:t>Исаия 41:10</a:t>
            </a:r>
            <a:endParaRPr lang="ru-RU" sz="2400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ru-RU" altLang="ko-KR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64701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8715" y="2112579"/>
            <a:ext cx="9204702" cy="4024749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ru-RU" b="1" dirty="0">
                <a:solidFill>
                  <a:srgbClr val="FF8AD8"/>
                </a:solidFill>
              </a:rPr>
              <a:t>Проверьте себя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 поразмышляйте об эмоциональном балансе вашего дня. Вы можете пройти тест на сайте: </a:t>
            </a:r>
            <a:r>
              <a:rPr lang="en-US" u="sng" dirty="0">
                <a:solidFill>
                  <a:schemeClr val="bg2">
                    <a:lumMod val="25000"/>
                  </a:schemeClr>
                </a:solidFill>
                <a:hlinkClick r:id="rId2"/>
              </a:rPr>
              <a:t>www</a:t>
            </a:r>
            <a:r>
              <a:rPr lang="ru-RU" u="sng" dirty="0">
                <a:solidFill>
                  <a:schemeClr val="bg2">
                    <a:lumMod val="25000"/>
                  </a:schemeClr>
                </a:solidFill>
                <a:hlinkClick r:id="rId2"/>
              </a:rPr>
              <a:t>.</a:t>
            </a:r>
            <a:r>
              <a:rPr lang="en-US" u="sng" dirty="0" err="1">
                <a:solidFill>
                  <a:schemeClr val="bg2">
                    <a:lumMod val="25000"/>
                  </a:schemeClr>
                </a:solidFill>
                <a:hlinkClick r:id="rId2"/>
              </a:rPr>
              <a:t>positivityratio</a:t>
            </a:r>
            <a:r>
              <a:rPr lang="ru-RU" u="sng" dirty="0">
                <a:solidFill>
                  <a:schemeClr val="bg2">
                    <a:lumMod val="25000"/>
                  </a:schemeClr>
                </a:solidFill>
                <a:hlinkClick r:id="rId2"/>
              </a:rPr>
              <a:t>.</a:t>
            </a:r>
            <a:r>
              <a:rPr lang="en-US" u="sng" dirty="0">
                <a:solidFill>
                  <a:schemeClr val="bg2">
                    <a:lumMod val="25000"/>
                  </a:schemeClr>
                </a:solidFill>
                <a:hlinkClick r:id="rId2"/>
              </a:rPr>
              <a:t>com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pPr marL="0" indent="0">
              <a:buNone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Если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у вас было много негативных эмоций в этот день, тогда вам возможно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необходимо </a:t>
            </a:r>
            <a:r>
              <a:rPr lang="ru-RU" b="1" dirty="0">
                <a:solidFill>
                  <a:srgbClr val="FF8AD8"/>
                </a:solidFill>
              </a:rPr>
              <a:t>сделать что-то для вашего «Процветания».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4C80F3-7B62-51A4-EDFF-A6F18C96C3D0}"/>
              </a:ext>
            </a:extLst>
          </p:cNvPr>
          <p:cNvSpPr txBox="1"/>
          <p:nvPr/>
        </p:nvSpPr>
        <p:spPr>
          <a:xfrm>
            <a:off x="714214" y="675222"/>
            <a:ext cx="6097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ПРОВЕРЬТЕ СЕБЯ…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3157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214" y="1975945"/>
            <a:ext cx="9018722" cy="4372303"/>
          </a:xfrm>
        </p:spPr>
        <p:txBody>
          <a:bodyPr anchor="ctr">
            <a:normAutofit/>
          </a:bodyPr>
          <a:lstStyle/>
          <a:p>
            <a:r>
              <a:rPr lang="ru-RU" b="1" dirty="0">
                <a:solidFill>
                  <a:schemeClr val="accent2"/>
                </a:solidFill>
              </a:rPr>
              <a:t>Проведете вечер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за любимым занятием. </a:t>
            </a:r>
            <a:endParaRPr lang="ru-RU" sz="2500" b="1" dirty="0">
              <a:solidFill>
                <a:schemeClr val="bg2">
                  <a:lumMod val="50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/>
                </a:solidFill>
              </a:rPr>
              <a:t>Посмотрите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что-то смешное, отправьтесь на </a:t>
            </a:r>
            <a:r>
              <a:rPr lang="ru-RU" b="1" dirty="0">
                <a:solidFill>
                  <a:schemeClr val="accent2"/>
                </a:solidFill>
              </a:rPr>
              <a:t>пробежку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в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парк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или в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ваше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любимом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место, </a:t>
            </a:r>
            <a:r>
              <a:rPr lang="ru-RU" b="1" dirty="0">
                <a:solidFill>
                  <a:schemeClr val="accent2"/>
                </a:solidFill>
              </a:rPr>
              <a:t>послушайте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свою любимую музыку, </a:t>
            </a:r>
            <a:r>
              <a:rPr lang="ru-RU" b="1" dirty="0">
                <a:solidFill>
                  <a:schemeClr val="accent2"/>
                </a:solidFill>
              </a:rPr>
              <a:t>поиграйте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в какую-то игру, </a:t>
            </a:r>
            <a:r>
              <a:rPr lang="ru-RU" b="1" dirty="0">
                <a:solidFill>
                  <a:schemeClr val="accent2"/>
                </a:solidFill>
              </a:rPr>
              <a:t>пообщайтесь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с друзьями в чате, </a:t>
            </a:r>
            <a:r>
              <a:rPr lang="ru-RU" b="1" dirty="0">
                <a:solidFill>
                  <a:schemeClr val="accent2"/>
                </a:solidFill>
              </a:rPr>
              <a:t>почитайте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интересную книгу, примите горячую </a:t>
            </a:r>
            <a:r>
              <a:rPr lang="ru-RU" b="1" dirty="0">
                <a:solidFill>
                  <a:schemeClr val="accent2"/>
                </a:solidFill>
              </a:rPr>
              <a:t>ванну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, </a:t>
            </a:r>
            <a:r>
              <a:rPr lang="ru-RU" b="1" dirty="0">
                <a:solidFill>
                  <a:schemeClr val="accent2"/>
                </a:solidFill>
              </a:rPr>
              <a:t>зажгите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свечи… Делайте все, что приносит вам счастье </a:t>
            </a:r>
            <a:r>
              <a:rPr lang="ru-RU" dirty="0">
                <a:solidFill>
                  <a:schemeClr val="bg2">
                    <a:lumMod val="50000"/>
                  </a:schemeClr>
                </a:solidFill>
              </a:rPr>
              <a:t>и помогает расслабиться</a:t>
            </a:r>
            <a:r>
              <a:rPr lang="ru-RU" dirty="0" smtClean="0">
                <a:solidFill>
                  <a:schemeClr val="bg2">
                    <a:lumMod val="50000"/>
                  </a:schemeClr>
                </a:solidFill>
              </a:rPr>
              <a:t>.</a:t>
            </a:r>
            <a:endParaRPr lang="ru-RU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37EB65C-7740-3E28-84B5-F77F9300CBB0}"/>
              </a:ext>
            </a:extLst>
          </p:cNvPr>
          <p:cNvSpPr txBox="1"/>
          <p:nvPr/>
        </p:nvSpPr>
        <p:spPr>
          <a:xfrm>
            <a:off x="714214" y="675222"/>
            <a:ext cx="6097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ПРОВЕДИТЕ ВЕЧЕР</a:t>
            </a:r>
            <a:r>
              <a:rPr lang="en-GB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. .</a:t>
            </a:r>
            <a:r>
              <a:rPr lang="en-US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54554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0454" y="2146469"/>
            <a:ext cx="9049719" cy="4559677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Если пойти спать с неразрешенным конфликтом это может перерасти в тревожное состояние и депрессию, а также увеличить стресс. Поэтому </a:t>
            </a:r>
            <a:r>
              <a:rPr lang="ru-RU" b="1" dirty="0">
                <a:solidFill>
                  <a:srgbClr val="7030A0"/>
                </a:solidFill>
              </a:rPr>
              <a:t>постарайтесь разобраться во всем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прежде чем пойти спать. </a:t>
            </a:r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Если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в течение дня у вас произошло что-то травмирующее или неприятное,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вам может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помочь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если вы </a:t>
            </a:r>
            <a:r>
              <a:rPr lang="ru-RU" b="1" dirty="0" smtClean="0">
                <a:solidFill>
                  <a:srgbClr val="7030A0"/>
                </a:solidFill>
              </a:rPr>
              <a:t>поговорите </a:t>
            </a:r>
            <a:r>
              <a:rPr lang="ru-RU" b="1" dirty="0">
                <a:solidFill>
                  <a:srgbClr val="7030A0"/>
                </a:solidFill>
              </a:rPr>
              <a:t>об этом с кем-то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из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близких,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кто может утешить и поддержать вас. Если кто-то поможет вам успокоиться перед сном, это также поможет защитить ваше эмоциональное здоровье.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C25B5C-2174-738D-5D56-F43EF22928BC}"/>
              </a:ext>
            </a:extLst>
          </p:cNvPr>
          <p:cNvSpPr txBox="1"/>
          <p:nvPr/>
        </p:nvSpPr>
        <p:spPr>
          <a:xfrm>
            <a:off x="714214" y="675222"/>
            <a:ext cx="6097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ПРОВЕДИТЕ ВЕЧЕР</a:t>
            </a:r>
            <a:r>
              <a:rPr lang="en-GB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</a:t>
            </a:r>
            <a:r>
              <a:rPr lang="en-GB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.</a:t>
            </a:r>
            <a:r>
              <a:rPr lang="en-US" altLang="ko-KR" sz="3200" b="1" dirty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3151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1307" y="2344818"/>
            <a:ext cx="9292888" cy="4513182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>
                <a:solidFill>
                  <a:srgbClr val="7848A0"/>
                </a:solidFill>
              </a:rPr>
              <a:t>Чтобы сконцентрироваться на положительных моментах вашего дня, поразмышляйте над следующими вопросами:</a:t>
            </a:r>
          </a:p>
          <a:p>
            <a:pPr lvl="0"/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За </a:t>
            </a:r>
            <a:r>
              <a:rPr lang="ru-RU" b="1" i="1" dirty="0">
                <a:solidFill>
                  <a:srgbClr val="FF8AD8"/>
                </a:solidFill>
              </a:rPr>
              <a:t>что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 вы больше всего благодарны сегодня? Назовите 3 вещи. </a:t>
            </a:r>
            <a:endParaRPr lang="ru-RU" sz="2800" i="1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В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b="1" i="1" dirty="0">
                <a:solidFill>
                  <a:srgbClr val="FF8AD8"/>
                </a:solidFill>
              </a:rPr>
              <a:t>чем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 вы сегодня увидели Божью руку?</a:t>
            </a:r>
            <a:endParaRPr lang="ru-RU" sz="2800" i="1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ru-RU" b="1" i="1" dirty="0">
                <a:solidFill>
                  <a:srgbClr val="FF8AD8"/>
                </a:solidFill>
              </a:rPr>
              <a:t>Что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 вы сегодня делали вместе с Богом, чтобы поделиться Его любовью с другими? </a:t>
            </a:r>
            <a:endParaRPr lang="ru-RU" sz="2800" i="1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ru-RU" b="1" i="1" dirty="0">
                <a:solidFill>
                  <a:srgbClr val="FF8AD8"/>
                </a:solidFill>
              </a:rPr>
              <a:t>Что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 сегодня прошло хорошо? Перечислите три примера и подумайте о том, какой выбор предшествовал их успеху?</a:t>
            </a:r>
            <a:endParaRPr lang="ru-RU" sz="2800" i="1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ru-RU" b="1" i="1" dirty="0">
                <a:solidFill>
                  <a:srgbClr val="FF8AD8"/>
                </a:solidFill>
              </a:rPr>
              <a:t>Чему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 вы сегодня научились, что сделало вас мудрее или 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более способным? </a:t>
            </a:r>
            <a:endParaRPr lang="ru-RU" sz="2800" i="1" dirty="0">
              <a:solidFill>
                <a:schemeClr val="bg2">
                  <a:lumMod val="50000"/>
                </a:schemeClr>
              </a:solidFill>
            </a:endParaRPr>
          </a:p>
          <a:p>
            <a:pPr lvl="0"/>
            <a:r>
              <a:rPr lang="ru-RU" b="1" i="1" dirty="0">
                <a:solidFill>
                  <a:srgbClr val="FF8AD8"/>
                </a:solidFill>
              </a:rPr>
              <a:t>Ч</a:t>
            </a:r>
            <a:r>
              <a:rPr lang="ru-RU" b="1" i="1" dirty="0" smtClean="0">
                <a:solidFill>
                  <a:srgbClr val="FF8AD8"/>
                </a:solidFill>
              </a:rPr>
              <a:t>то</a:t>
            </a:r>
            <a:r>
              <a:rPr lang="ru-RU" i="1" dirty="0" smtClean="0">
                <a:solidFill>
                  <a:schemeClr val="bg2">
                    <a:lumMod val="50000"/>
                  </a:schemeClr>
                </a:solidFill>
              </a:rPr>
              <a:t> </a:t>
            </a:r>
            <a:r>
              <a:rPr lang="ru-RU" i="1" dirty="0">
                <a:solidFill>
                  <a:schemeClr val="bg2">
                    <a:lumMod val="50000"/>
                  </a:schemeClr>
                </a:solidFill>
              </a:rPr>
              <a:t>сегодня сделало вас счастливее или заставило смеяться?</a:t>
            </a:r>
            <a:endParaRPr lang="ru-RU" sz="2800" i="1" dirty="0">
              <a:solidFill>
                <a:schemeClr val="bg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BC652DA-AA6F-E008-7E4A-D34E8F413659}"/>
              </a:ext>
            </a:extLst>
          </p:cNvPr>
          <p:cNvSpPr txBox="1"/>
          <p:nvPr/>
        </p:nvSpPr>
        <p:spPr>
          <a:xfrm>
            <a:off x="714214" y="675222"/>
            <a:ext cx="6097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ПОРАЗМЫШЛЯЙТЕ</a:t>
            </a:r>
            <a:r>
              <a:rPr lang="en-GB" altLang="ko-KR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370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CF5CCE5B-CF24-43A2-B500-2AC2B165B8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1657" y="2024009"/>
            <a:ext cx="9308735" cy="4578269"/>
          </a:xfrm>
        </p:spPr>
        <p:txBody>
          <a:bodyPr>
            <a:normAutofit lnSpcReduction="10000"/>
          </a:bodyPr>
          <a:lstStyle/>
          <a:p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Если вы живете с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кем-то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ru-RU" b="1" dirty="0">
                <a:solidFill>
                  <a:schemeClr val="accent2"/>
                </a:solidFill>
              </a:rPr>
              <a:t>поделитесь друг с другом </a:t>
            </a:r>
            <a:r>
              <a:rPr lang="ru-RU" b="1" dirty="0" smtClean="0">
                <a:solidFill>
                  <a:schemeClr val="accent2"/>
                </a:solidFill>
              </a:rPr>
              <a:t>что у вас произошло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за день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. </a:t>
            </a:r>
            <a:r>
              <a:rPr lang="ru-RU" b="1" dirty="0">
                <a:solidFill>
                  <a:schemeClr val="accent2"/>
                </a:solidFill>
              </a:rPr>
              <a:t>Утешайте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 друг друга в грустные моменты. </a:t>
            </a:r>
            <a:r>
              <a:rPr lang="ru-RU" b="1" dirty="0">
                <a:solidFill>
                  <a:schemeClr val="accent2"/>
                </a:solidFill>
              </a:rPr>
              <a:t>Сделайте что-то приятное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друг для друга, цените друг друга, помогайте и поддерживайте друг друга. Пусть они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знают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насколько они особенны для вас. </a:t>
            </a:r>
            <a:r>
              <a:rPr lang="ru-RU" b="1" dirty="0" smtClean="0">
                <a:solidFill>
                  <a:schemeClr val="accent2"/>
                </a:solidFill>
              </a:rPr>
              <a:t>Сделайте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 вместе, что-то приятное. </a:t>
            </a:r>
            <a:endParaRPr lang="ru-RU" dirty="0" smtClean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b="1" dirty="0" smtClean="0">
                <a:solidFill>
                  <a:schemeClr val="accent2"/>
                </a:solidFill>
              </a:rPr>
              <a:t>Совместное </a:t>
            </a:r>
            <a:r>
              <a:rPr lang="ru-RU" b="1" dirty="0">
                <a:solidFill>
                  <a:schemeClr val="accent2"/>
                </a:solidFill>
              </a:rPr>
              <a:t>проведение времени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поможет вам не чувствовать себя одинокими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оставаяс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ь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наедине </a:t>
            </a:r>
            <a:r>
              <a:rPr lang="ru-RU" dirty="0">
                <a:solidFill>
                  <a:schemeClr val="bg2">
                    <a:lumMod val="25000"/>
                  </a:schemeClr>
                </a:solidFill>
              </a:rPr>
              <a:t>со своими проблемами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7BEC162-56E6-BDC0-DB08-1B34E18BFC51}"/>
              </a:ext>
            </a:extLst>
          </p:cNvPr>
          <p:cNvSpPr txBox="1"/>
          <p:nvPr/>
        </p:nvSpPr>
        <p:spPr>
          <a:xfrm>
            <a:off x="714214" y="675222"/>
            <a:ext cx="6097712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7030A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ПОДЕЛИТЕСЬ</a:t>
            </a:r>
            <a:endParaRPr lang="en-US" sz="3200" b="1" dirty="0">
              <a:solidFill>
                <a:srgbClr val="7030A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121076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11657" y="2387043"/>
            <a:ext cx="8724901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solidFill>
                  <a:srgbClr val="7030A0"/>
                </a:solidFill>
              </a:rPr>
              <a:t>ТЕПЛЫЕ И ПРИЯТНЫЕ ВЗАИМООТНОШЕНИЯ </a:t>
            </a:r>
            <a:r>
              <a:rPr lang="ru-RU" sz="4000" dirty="0" smtClean="0">
                <a:solidFill>
                  <a:schemeClr val="bg2">
                    <a:lumMod val="25000"/>
                  </a:schemeClr>
                </a:solidFill>
              </a:rPr>
              <a:t>с </a:t>
            </a:r>
            <a:r>
              <a:rPr lang="ru-RU" sz="4000" dirty="0">
                <a:solidFill>
                  <a:schemeClr val="bg2">
                    <a:lumMod val="25000"/>
                  </a:schemeClr>
                </a:solidFill>
              </a:rPr>
              <a:t>другими людьми помогают нам справляться со взлетами и падениями жизни в этом ненадежном мире. </a:t>
            </a:r>
          </a:p>
        </p:txBody>
      </p:sp>
    </p:spTree>
    <p:extLst>
      <p:ext uri="{BB962C8B-B14F-4D97-AF65-F5344CB8AC3E}">
        <p14:creationId xmlns:p14="http://schemas.microsoft.com/office/powerpoint/2010/main" val="31530720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812</TotalTime>
  <Words>454</Words>
  <Application>Microsoft Office PowerPoint</Application>
  <PresentationFormat>Широкоэкранный</PresentationFormat>
  <Paragraphs>30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7" baseType="lpstr">
      <vt:lpstr>맑은 고딕</vt:lpstr>
      <vt:lpstr>Arial</vt:lpstr>
      <vt:lpstr>Avenir Next</vt:lpstr>
      <vt:lpstr>Calibri</vt:lpstr>
      <vt:lpstr>DearJoe</vt:lpstr>
      <vt:lpstr>Montserrat SemiBold</vt:lpstr>
      <vt:lpstr>Times New Roman</vt:lpstr>
      <vt:lpstr>Office 테마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Flourish! Choose well – Think well – Live well</dc:title>
  <dc:creator>hnjung</dc:creator>
  <cp:lastModifiedBy>Tatiana Kucheruk</cp:lastModifiedBy>
  <cp:revision>15</cp:revision>
  <dcterms:created xsi:type="dcterms:W3CDTF">2022-07-07T04:27:28Z</dcterms:created>
  <dcterms:modified xsi:type="dcterms:W3CDTF">2023-11-07T12:08:46Z</dcterms:modified>
</cp:coreProperties>
</file>