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5D6DFE-C61A-0942-8B1B-11A8E7B5DF48}" v="8" dt="2022-11-24T00:23:04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75" autoAdjust="0"/>
    <p:restoredTop sz="96327"/>
  </p:normalViewPr>
  <p:slideViewPr>
    <p:cSldViewPr snapToGrid="0">
      <p:cViewPr varScale="1">
        <p:scale>
          <a:sx n="110" d="100"/>
          <a:sy n="110" d="100"/>
        </p:scale>
        <p:origin x="1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D45D6DFE-C61A-0942-8B1B-11A8E7B5DF48}"/>
    <pc:docChg chg="undo custSel addSld modSld sldOrd">
      <pc:chgData name="Itin, Nilde" userId="4a5681fe-fcae-4d84-8342-8bf611bd7e79" providerId="ADAL" clId="{D45D6DFE-C61A-0942-8B1B-11A8E7B5DF48}" dt="2022-11-24T00:23:45.617" v="135" actId="113"/>
      <pc:docMkLst>
        <pc:docMk/>
      </pc:docMkLst>
      <pc:sldChg chg="modSp mod">
        <pc:chgData name="Itin, Nilde" userId="4a5681fe-fcae-4d84-8342-8bf611bd7e79" providerId="ADAL" clId="{D45D6DFE-C61A-0942-8B1B-11A8E7B5DF48}" dt="2022-11-23T22:37:44.494" v="46" actId="14100"/>
        <pc:sldMkLst>
          <pc:docMk/>
          <pc:sldMk cId="3159037131" sldId="257"/>
        </pc:sldMkLst>
        <pc:spChg chg="mod">
          <ac:chgData name="Itin, Nilde" userId="4a5681fe-fcae-4d84-8342-8bf611bd7e79" providerId="ADAL" clId="{D45D6DFE-C61A-0942-8B1B-11A8E7B5DF48}" dt="2022-11-23T22:37:44.494" v="46" actId="14100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D45D6DFE-C61A-0942-8B1B-11A8E7B5DF48}" dt="2022-11-24T00:23:45.617" v="135" actId="113"/>
        <pc:sldMkLst>
          <pc:docMk/>
          <pc:sldMk cId="2096470166" sldId="267"/>
        </pc:sldMkLst>
        <pc:spChg chg="mod">
          <ac:chgData name="Itin, Nilde" userId="4a5681fe-fcae-4d84-8342-8bf611bd7e79" providerId="ADAL" clId="{D45D6DFE-C61A-0942-8B1B-11A8E7B5DF48}" dt="2022-11-24T00:23:45.617" v="135" actId="113"/>
          <ac:spMkLst>
            <pc:docMk/>
            <pc:sldMk cId="2096470166" sldId="267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D45D6DFE-C61A-0942-8B1B-11A8E7B5DF48}" dt="2022-11-24T00:21:00.715" v="103" actId="478"/>
        <pc:sldMkLst>
          <pc:docMk/>
          <pc:sldMk cId="2613157746" sldId="268"/>
        </pc:sldMkLst>
        <pc:spChg chg="mod">
          <ac:chgData name="Itin, Nilde" userId="4a5681fe-fcae-4d84-8342-8bf611bd7e79" providerId="ADAL" clId="{D45D6DFE-C61A-0942-8B1B-11A8E7B5DF48}" dt="2022-11-24T00:19:20.577" v="50" actId="207"/>
          <ac:spMkLst>
            <pc:docMk/>
            <pc:sldMk cId="2613157746" sldId="268"/>
            <ac:spMk id="3" creationId="{CF5CCE5B-CF24-43A2-B500-2AC2B165B86A}"/>
          </ac:spMkLst>
        </pc:spChg>
        <pc:spChg chg="add del mod">
          <ac:chgData name="Itin, Nilde" userId="4a5681fe-fcae-4d84-8342-8bf611bd7e79" providerId="ADAL" clId="{D45D6DFE-C61A-0942-8B1B-11A8E7B5DF48}" dt="2022-11-24T00:21:00.715" v="103" actId="478"/>
          <ac:spMkLst>
            <pc:docMk/>
            <pc:sldMk cId="2613157746" sldId="268"/>
            <ac:spMk id="4" creationId="{8E0BE852-22B7-B1F6-BD3D-15BBE9779419}"/>
          </ac:spMkLst>
        </pc:spChg>
      </pc:sldChg>
      <pc:sldChg chg="addSp delSp modSp mod">
        <pc:chgData name="Itin, Nilde" userId="4a5681fe-fcae-4d84-8342-8bf611bd7e79" providerId="ADAL" clId="{D45D6DFE-C61A-0942-8B1B-11A8E7B5DF48}" dt="2022-11-24T00:20:57.395" v="102" actId="478"/>
        <pc:sldMkLst>
          <pc:docMk/>
          <pc:sldMk cId="1915455417" sldId="272"/>
        </pc:sldMkLst>
        <pc:spChg chg="add del mod">
          <ac:chgData name="Itin, Nilde" userId="4a5681fe-fcae-4d84-8342-8bf611bd7e79" providerId="ADAL" clId="{D45D6DFE-C61A-0942-8B1B-11A8E7B5DF48}" dt="2022-11-24T00:20:57.395" v="102" actId="478"/>
          <ac:spMkLst>
            <pc:docMk/>
            <pc:sldMk cId="1915455417" sldId="272"/>
            <ac:spMk id="2" creationId="{7AD1B2B8-EB25-1FA2-8DBA-E389D2C14988}"/>
          </ac:spMkLst>
        </pc:spChg>
        <pc:spChg chg="mod">
          <ac:chgData name="Itin, Nilde" userId="4a5681fe-fcae-4d84-8342-8bf611bd7e79" providerId="ADAL" clId="{D45D6DFE-C61A-0942-8B1B-11A8E7B5DF48}" dt="2022-11-24T00:19:33.224" v="53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D45D6DFE-C61A-0942-8B1B-11A8E7B5DF48}" dt="2022-11-24T00:20:54.483" v="101" actId="478"/>
        <pc:sldMkLst>
          <pc:docMk/>
          <pc:sldMk cId="684388020" sldId="273"/>
        </pc:sldMkLst>
        <pc:spChg chg="add del mod">
          <ac:chgData name="Itin, Nilde" userId="4a5681fe-fcae-4d84-8342-8bf611bd7e79" providerId="ADAL" clId="{D45D6DFE-C61A-0942-8B1B-11A8E7B5DF48}" dt="2022-11-24T00:20:54.483" v="101" actId="478"/>
          <ac:spMkLst>
            <pc:docMk/>
            <pc:sldMk cId="684388020" sldId="273"/>
            <ac:spMk id="2" creationId="{664231B1-F19C-9BF7-7719-9443F6633827}"/>
          </ac:spMkLst>
        </pc:spChg>
        <pc:spChg chg="mod">
          <ac:chgData name="Itin, Nilde" userId="4a5681fe-fcae-4d84-8342-8bf611bd7e79" providerId="ADAL" clId="{D45D6DFE-C61A-0942-8B1B-11A8E7B5DF48}" dt="2022-11-24T00:20:22.892" v="92" actId="20577"/>
          <ac:spMkLst>
            <pc:docMk/>
            <pc:sldMk cId="684388020" sldId="273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D45D6DFE-C61A-0942-8B1B-11A8E7B5DF48}" dt="2022-11-24T00:20:52.299" v="100" actId="478"/>
        <pc:sldMkLst>
          <pc:docMk/>
          <pc:sldMk cId="1563151049" sldId="274"/>
        </pc:sldMkLst>
        <pc:spChg chg="add del mod">
          <ac:chgData name="Itin, Nilde" userId="4a5681fe-fcae-4d84-8342-8bf611bd7e79" providerId="ADAL" clId="{D45D6DFE-C61A-0942-8B1B-11A8E7B5DF48}" dt="2022-11-24T00:20:52.299" v="100" actId="478"/>
          <ac:spMkLst>
            <pc:docMk/>
            <pc:sldMk cId="1563151049" sldId="274"/>
            <ac:spMk id="2" creationId="{9E7D129D-A4D2-BC4D-E031-8535B5A7DC83}"/>
          </ac:spMkLst>
        </pc:spChg>
        <pc:spChg chg="mod">
          <ac:chgData name="Itin, Nilde" userId="4a5681fe-fcae-4d84-8342-8bf611bd7e79" providerId="ADAL" clId="{D45D6DFE-C61A-0942-8B1B-11A8E7B5DF48}" dt="2022-11-24T00:20:44.510" v="99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D45D6DFE-C61A-0942-8B1B-11A8E7B5DF48}" dt="2022-11-24T00:21:14.538" v="106" actId="207"/>
        <pc:sldMkLst>
          <pc:docMk/>
          <pc:sldMk cId="850787879" sldId="275"/>
        </pc:sldMkLst>
        <pc:spChg chg="add del mod">
          <ac:chgData name="Itin, Nilde" userId="4a5681fe-fcae-4d84-8342-8bf611bd7e79" providerId="ADAL" clId="{D45D6DFE-C61A-0942-8B1B-11A8E7B5DF48}" dt="2022-11-24T00:21:05.868" v="104" actId="478"/>
          <ac:spMkLst>
            <pc:docMk/>
            <pc:sldMk cId="850787879" sldId="275"/>
            <ac:spMk id="2" creationId="{C5B8D546-4EF9-613E-87EA-5E24908B1EC8}"/>
          </ac:spMkLst>
        </pc:spChg>
        <pc:spChg chg="mod">
          <ac:chgData name="Itin, Nilde" userId="4a5681fe-fcae-4d84-8342-8bf611bd7e79" providerId="ADAL" clId="{D45D6DFE-C61A-0942-8B1B-11A8E7B5DF48}" dt="2022-11-24T00:21:14.538" v="106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D45D6DFE-C61A-0942-8B1B-11A8E7B5DF48}" dt="2022-11-24T00:21:57.405" v="114" actId="20577"/>
        <pc:sldMkLst>
          <pc:docMk/>
          <pc:sldMk cId="3979276833" sldId="276"/>
        </pc:sldMkLst>
        <pc:spChg chg="add del mod">
          <ac:chgData name="Itin, Nilde" userId="4a5681fe-fcae-4d84-8342-8bf611bd7e79" providerId="ADAL" clId="{D45D6DFE-C61A-0942-8B1B-11A8E7B5DF48}" dt="2022-11-24T00:21:21.521" v="108" actId="478"/>
          <ac:spMkLst>
            <pc:docMk/>
            <pc:sldMk cId="3979276833" sldId="276"/>
            <ac:spMk id="2" creationId="{8BD3EFE8-9D2B-C110-A59E-020791AD81B2}"/>
          </ac:spMkLst>
        </pc:spChg>
        <pc:spChg chg="mod">
          <ac:chgData name="Itin, Nilde" userId="4a5681fe-fcae-4d84-8342-8bf611bd7e79" providerId="ADAL" clId="{D45D6DFE-C61A-0942-8B1B-11A8E7B5DF48}" dt="2022-11-24T00:21:57.405" v="114" actId="20577"/>
          <ac:spMkLst>
            <pc:docMk/>
            <pc:sldMk cId="3979276833" sldId="276"/>
            <ac:spMk id="3" creationId="{CF5CCE5B-CF24-43A2-B500-2AC2B165B86A}"/>
          </ac:spMkLst>
        </pc:spChg>
      </pc:sldChg>
      <pc:sldChg chg="addSp delSp modSp mod ord">
        <pc:chgData name="Itin, Nilde" userId="4a5681fe-fcae-4d84-8342-8bf611bd7e79" providerId="ADAL" clId="{D45D6DFE-C61A-0942-8B1B-11A8E7B5DF48}" dt="2022-11-24T00:22:50.567" v="122" actId="20578"/>
        <pc:sldMkLst>
          <pc:docMk/>
          <pc:sldMk cId="3669765755" sldId="277"/>
        </pc:sldMkLst>
        <pc:spChg chg="add del mod">
          <ac:chgData name="Itin, Nilde" userId="4a5681fe-fcae-4d84-8342-8bf611bd7e79" providerId="ADAL" clId="{D45D6DFE-C61A-0942-8B1B-11A8E7B5DF48}" dt="2022-11-24T00:22:05.460" v="115" actId="478"/>
          <ac:spMkLst>
            <pc:docMk/>
            <pc:sldMk cId="3669765755" sldId="277"/>
            <ac:spMk id="2" creationId="{3B286600-CB74-2074-CF65-4A7151577BA6}"/>
          </ac:spMkLst>
        </pc:spChg>
        <pc:spChg chg="mod">
          <ac:chgData name="Itin, Nilde" userId="4a5681fe-fcae-4d84-8342-8bf611bd7e79" providerId="ADAL" clId="{D45D6DFE-C61A-0942-8B1B-11A8E7B5DF48}" dt="2022-11-24T00:22:12.256" v="117" actId="207"/>
          <ac:spMkLst>
            <pc:docMk/>
            <pc:sldMk cId="3669765755" sldId="277"/>
            <ac:spMk id="3" creationId="{CF5CCE5B-CF24-43A2-B500-2AC2B165B86A}"/>
          </ac:spMkLst>
        </pc:spChg>
      </pc:sldChg>
      <pc:sldChg chg="addSp modSp add mod ord">
        <pc:chgData name="Itin, Nilde" userId="4a5681fe-fcae-4d84-8342-8bf611bd7e79" providerId="ADAL" clId="{D45D6DFE-C61A-0942-8B1B-11A8E7B5DF48}" dt="2022-11-24T00:23:33.287" v="134" actId="122"/>
        <pc:sldMkLst>
          <pc:docMk/>
          <pc:sldMk cId="3362102949" sldId="278"/>
        </pc:sldMkLst>
        <pc:spChg chg="add mod">
          <ac:chgData name="Itin, Nilde" userId="4a5681fe-fcae-4d84-8342-8bf611bd7e79" providerId="ADAL" clId="{D45D6DFE-C61A-0942-8B1B-11A8E7B5DF48}" dt="2022-11-24T00:23:33.287" v="134" actId="122"/>
          <ac:spMkLst>
            <pc:docMk/>
            <pc:sldMk cId="3362102949" sldId="278"/>
            <ac:spMk id="2" creationId="{77D0FC84-F427-3B84-868F-62B91A502D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A8C4369-F75F-02F1-3FA7-BD1DD2CCC6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47095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D08D3B5-2CFD-CBBE-9D3B-AACBFA4F9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336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983865"/>
            <a:ext cx="9235440" cy="26701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Помогите им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попасть на консультацию к психологу, чтобы как можно скорее получить помощь после случившейся травмы. Когда человек сильно расстроен, возможно ему сначала нужно будет немного успокоиться, прежде чем пойти на консультацию к психологу, чтобы получить больше пользы от этой встречи.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69765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2174241"/>
            <a:ext cx="8869680" cy="413512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«Вот что я отвечаю сердцу моему и потому уповаю: по милости Господа мы не исчезли, ибо милосердие Его не истощилось. Оно обновляется каждое утро;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велика верность Твоя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!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Плач 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Иеремии 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3:21-23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7D0FC84-F427-3B84-868F-62B91A502DD5}"/>
              </a:ext>
            </a:extLst>
          </p:cNvPr>
          <p:cNvSpPr txBox="1">
            <a:spLocks/>
          </p:cNvSpPr>
          <p:nvPr/>
        </p:nvSpPr>
        <p:spPr>
          <a:xfrm>
            <a:off x="331726" y="522513"/>
            <a:ext cx="8011160" cy="1145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ko-KR" sz="4000" b="1" dirty="0">
                <a:solidFill>
                  <a:schemeClr val="accent6"/>
                </a:solidFill>
                <a:latin typeface="Avenir Next" panose="020B0503020202020204" pitchFamily="34" charset="0"/>
              </a:rPr>
              <a:t>ПРОЯВЛЕНИЕ ЗАБОТЫ, КОГДА В ЖИЗНИ ТРЕВОЖНО</a:t>
            </a:r>
            <a:endParaRPr lang="ko-KR" altLang="ko-KR" sz="4000" b="1" dirty="0">
              <a:solidFill>
                <a:schemeClr val="accent6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10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440" y="2249214"/>
            <a:ext cx="8011160" cy="384678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chemeClr val="accent6"/>
                </a:solidFill>
                <a:latin typeface="Avenir Next" panose="020B0503020202020204" pitchFamily="34" charset="0"/>
              </a:rPr>
              <a:t>ЗАБОТА О СВОЕМ СОСТОЯНИИ В СТРЕССОВЫЕ ПЕРИОДЫ ЖИЗНИ</a:t>
            </a:r>
            <a:endParaRPr lang="ko-KR" altLang="ko-KR" sz="4800" b="1" dirty="0">
              <a:solidFill>
                <a:schemeClr val="accent6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2174241"/>
            <a:ext cx="8869680" cy="413512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«Вот что я отвечаю сердцу моему и потому уповаю: по милости Господа мы не исчезли, ибо милосердие Его не истощилось. Оно обновляется каждое утро; велика верность Твоя!»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Плач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>Иеремии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3:21-23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2155825"/>
            <a:ext cx="9093926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После серьезной травмы мы часто находимся в состоянии шока и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оцепенения.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Это нормально поскольку таким образом тело пытается защитить себя от чрезмерной боли и страдания.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Вам </a:t>
            </a:r>
            <a:r>
              <a:rPr lang="ru-RU" b="1" dirty="0">
                <a:solidFill>
                  <a:srgbClr val="7030A0"/>
                </a:solidFill>
              </a:rPr>
              <a:t>может помочь если </a:t>
            </a:r>
            <a:r>
              <a:rPr lang="ru-RU" b="1" dirty="0" smtClean="0">
                <a:solidFill>
                  <a:srgbClr val="7030A0"/>
                </a:solidFill>
              </a:rPr>
              <a:t>вы </a:t>
            </a:r>
            <a:r>
              <a:rPr lang="ru-RU" b="1" dirty="0" smtClean="0">
                <a:solidFill>
                  <a:srgbClr val="7030A0"/>
                </a:solidFill>
              </a:rPr>
              <a:t>просто посидите, </a:t>
            </a:r>
            <a:r>
              <a:rPr lang="ru-RU" b="1" dirty="0" smtClean="0">
                <a:solidFill>
                  <a:srgbClr val="7030A0"/>
                </a:solidFill>
              </a:rPr>
              <a:t>согреетесь, выпьете </a:t>
            </a:r>
            <a:r>
              <a:rPr lang="ru-RU" b="1" dirty="0">
                <a:solidFill>
                  <a:srgbClr val="7030A0"/>
                </a:solidFill>
              </a:rPr>
              <a:t>что-то успокоительное, </a:t>
            </a:r>
            <a:r>
              <a:rPr lang="ru-RU" b="1" dirty="0" smtClean="0">
                <a:solidFill>
                  <a:srgbClr val="7030A0"/>
                </a:solidFill>
              </a:rPr>
              <a:t>будете глубоко </a:t>
            </a:r>
            <a:r>
              <a:rPr lang="ru-RU" b="1" dirty="0">
                <a:solidFill>
                  <a:srgbClr val="7030A0"/>
                </a:solidFill>
              </a:rPr>
              <a:t>дышать </a:t>
            </a:r>
            <a:r>
              <a:rPr lang="ru-RU" b="1" dirty="0" smtClean="0">
                <a:solidFill>
                  <a:srgbClr val="7030A0"/>
                </a:solidFill>
              </a:rPr>
              <a:t>или если </a:t>
            </a:r>
            <a:r>
              <a:rPr lang="ru-RU" b="1" dirty="0">
                <a:solidFill>
                  <a:srgbClr val="7030A0"/>
                </a:solidFill>
              </a:rPr>
              <a:t>вас кто-то обнимет.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Также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хорошо если вы сможете </a:t>
            </a:r>
            <a:r>
              <a:rPr lang="ru-RU" b="1" dirty="0">
                <a:solidFill>
                  <a:srgbClr val="7030A0"/>
                </a:solidFill>
              </a:rPr>
              <a:t>находиться рядом с </a:t>
            </a:r>
            <a:r>
              <a:rPr lang="ru-RU" b="1" dirty="0" smtClean="0">
                <a:solidFill>
                  <a:srgbClr val="7030A0"/>
                </a:solidFill>
              </a:rPr>
              <a:t>тем,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кто мог бы утешить и позаботиться о вас, поскольку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он может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помочь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вам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успокоиться и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почувствовать, что вас любят и вы находитесь в безопасности.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>
              <a:buNone/>
            </a:pPr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0" y="2435225"/>
            <a:ext cx="8869680" cy="40112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Помните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 том, что те, кто пережили серьезную травму могут сказать или сделать что-то, что при обычных обстоятельствах они бы ни за что не сделали. Им нужно найти способ выразить свою глубокую боль.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Тепло </a:t>
            </a:r>
            <a:r>
              <a:rPr lang="ru-RU" b="1" dirty="0">
                <a:solidFill>
                  <a:schemeClr val="accent2"/>
                </a:solidFill>
              </a:rPr>
              <a:t>примите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человека, не комментируйте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его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слова и действия, и не осуждайте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его.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Помогите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человеку почувствовать себя в безопасности и </a:t>
            </a:r>
            <a:r>
              <a:rPr lang="ru-RU" b="1" dirty="0">
                <a:solidFill>
                  <a:schemeClr val="accent2"/>
                </a:solidFill>
              </a:rPr>
              <a:t>сохраняйте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конфиденциальность. </a:t>
            </a:r>
          </a:p>
          <a:p>
            <a:pPr marL="0" lv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20" y="2160905"/>
            <a:ext cx="933776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Иногда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может помочь если </a:t>
            </a:r>
            <a:r>
              <a:rPr lang="ru-RU" b="1" dirty="0">
                <a:solidFill>
                  <a:srgbClr val="70AD47"/>
                </a:solidFill>
              </a:rPr>
              <a:t>поговорить о своей травме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 тем, кто сможет вас утешить и поддержать. Утешением может быть если просто тихо молча посидеть рядом, поплакать вместе или сказать: «Мне так жаль, что тебе пришлось пройти через это. Подобное никогда не должно происходить ни с кем». «Мне небезразлична ты и твоя боль». «Мне жаль, что меня не было рядом, чтобы я могла сразу же поддержать тебя, чтобы тебе не пришлось пройти через всю эту боль в одиночку».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206625"/>
            <a:ext cx="953008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Слушать </a:t>
            </a:r>
            <a:r>
              <a:rPr lang="ru-RU" b="1" dirty="0">
                <a:solidFill>
                  <a:srgbClr val="7030A0"/>
                </a:solidFill>
              </a:rPr>
              <a:t>с состраданием </a:t>
            </a:r>
            <a:r>
              <a:rPr lang="ru-RU" dirty="0"/>
              <a:t>предполагает проявление полного внимания к человеку, поддерживание теплого зрительного контакта, время от времени подведение каких-то итогов из того, что он говорил или запись основных моментов на бумаге, чтобы показать, что вы на самом деле внимательно слушаете и понимаете его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Слушая </a:t>
            </a:r>
            <a:r>
              <a:rPr lang="ru-RU" b="1" dirty="0">
                <a:solidFill>
                  <a:srgbClr val="7030A0"/>
                </a:solidFill>
              </a:rPr>
              <a:t>их читать между строк, </a:t>
            </a:r>
            <a:r>
              <a:rPr lang="ru-RU" dirty="0"/>
              <a:t>чтобы оказать любую необходимую им поддержку, такую как утешение, забота, ободрение, теплое принятие, практическая помощь и ощущение безопасности и защищенности.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Подумайте</a:t>
            </a:r>
            <a:r>
              <a:rPr lang="ru-RU" dirty="0" smtClean="0"/>
              <a:t> </a:t>
            </a:r>
            <a:r>
              <a:rPr lang="ru-RU" dirty="0"/>
              <a:t>о их других нуждах, поскольку они могут даже не осознавать о том, что они голодны, хотят пить, устали, им нужен медицинский уход или что им нужно заявить в надлежащие органы о случившемся с ними.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526665"/>
            <a:ext cx="8900160" cy="3828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 возможности </a:t>
            </a:r>
            <a:r>
              <a:rPr lang="ru-RU" b="1" dirty="0">
                <a:solidFill>
                  <a:schemeClr val="accent2"/>
                </a:solidFill>
              </a:rPr>
              <a:t>окажите необходимую поддержку в день </a:t>
            </a:r>
            <a:r>
              <a:rPr lang="ru-RU" b="1" dirty="0" err="1" smtClean="0">
                <a:solidFill>
                  <a:schemeClr val="accent2"/>
                </a:solidFill>
              </a:rPr>
              <a:t>проишествия</a:t>
            </a:r>
            <a:r>
              <a:rPr lang="ru-RU" b="1" dirty="0" smtClean="0">
                <a:solidFill>
                  <a:schemeClr val="accent2"/>
                </a:solidFill>
              </a:rPr>
              <a:t>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чтобы облегчить состояния человека до того, как он пойдет спать. Воспоминания обрабатываются мозгом буквально за ночь, а теплая поддержка и утешение могут снизить уровень стресса, поскольку в противном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случае это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может привести еще к большей тревоге и депрессии.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76145"/>
            <a:ext cx="8991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Иногда </a:t>
            </a:r>
            <a:r>
              <a:rPr lang="ru-RU" b="1" dirty="0">
                <a:solidFill>
                  <a:schemeClr val="accent6"/>
                </a:solidFill>
              </a:rPr>
              <a:t>пересказ случившегося может привести еще к большей травме.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Может вернуть все болезненные воспоминания. Поэтому позвольте человеку самому решить рассказывать о случившемся вам или нет. Они могут рассказать о последствиях этого происшествия в их жизни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Спросите</a:t>
            </a:r>
            <a:r>
              <a:rPr lang="ru-RU" b="1" dirty="0">
                <a:solidFill>
                  <a:schemeClr val="accent6"/>
                </a:solidFill>
              </a:rPr>
              <a:t>, что им больше всего </a:t>
            </a:r>
            <a:r>
              <a:rPr lang="ru-RU" b="1" dirty="0" smtClean="0">
                <a:solidFill>
                  <a:schemeClr val="accent6"/>
                </a:solidFill>
              </a:rPr>
              <a:t>помогло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справиться с болью 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страданиями.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Таким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образом они могут </a:t>
            </a:r>
            <a:r>
              <a:rPr lang="ru-RU" b="1" dirty="0" smtClean="0">
                <a:solidFill>
                  <a:schemeClr val="accent6"/>
                </a:solidFill>
              </a:rPr>
              <a:t>делать </a:t>
            </a:r>
            <a:r>
              <a:rPr lang="ru-RU" b="1" dirty="0" smtClean="0">
                <a:solidFill>
                  <a:schemeClr val="accent6"/>
                </a:solidFill>
              </a:rPr>
              <a:t>больше того</a:t>
            </a:r>
            <a:r>
              <a:rPr lang="ru-RU" b="1" dirty="0" smtClean="0">
                <a:solidFill>
                  <a:schemeClr val="accent6"/>
                </a:solidFill>
              </a:rPr>
              <a:t>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что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им поможет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 меньше того, что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будет мешать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им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справиться с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ситуацией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9276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656</Words>
  <Application>Microsoft Office PowerPoint</Application>
  <PresentationFormat>Широкоэкранный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18</cp:revision>
  <dcterms:created xsi:type="dcterms:W3CDTF">2022-07-07T04:27:28Z</dcterms:created>
  <dcterms:modified xsi:type="dcterms:W3CDTF">2023-11-07T08:34:22Z</dcterms:modified>
</cp:coreProperties>
</file>