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76" r:id="rId5"/>
    <p:sldId id="272" r:id="rId6"/>
    <p:sldId id="277" r:id="rId7"/>
    <p:sldId id="274" r:id="rId8"/>
    <p:sldId id="275" r:id="rId9"/>
    <p:sldId id="278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E9636-C056-ED40-B2BE-916F225E8C27}" v="9" dt="2022-11-23T22:27:30.6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77" autoAdjust="0"/>
    <p:restoredTop sz="96327"/>
  </p:normalViewPr>
  <p:slideViewPr>
    <p:cSldViewPr snapToGrid="0">
      <p:cViewPr varScale="1">
        <p:scale>
          <a:sx n="109" d="100"/>
          <a:sy n="109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631E9636-C056-ED40-B2BE-916F225E8C27}"/>
    <pc:docChg chg="undo redo custSel addSld delSld modSld">
      <pc:chgData name="Itin, Nilde" userId="4a5681fe-fcae-4d84-8342-8bf611bd7e79" providerId="ADAL" clId="{631E9636-C056-ED40-B2BE-916F225E8C27}" dt="2022-11-24T00:18:22.684" v="244" actId="207"/>
      <pc:docMkLst>
        <pc:docMk/>
      </pc:docMkLst>
      <pc:sldChg chg="addSp modSp mod">
        <pc:chgData name="Itin, Nilde" userId="4a5681fe-fcae-4d84-8342-8bf611bd7e79" providerId="ADAL" clId="{631E9636-C056-ED40-B2BE-916F225E8C27}" dt="2022-11-24T00:15:40.589" v="197" actId="207"/>
        <pc:sldMkLst>
          <pc:docMk/>
          <pc:sldMk cId="3159037131" sldId="257"/>
        </pc:sldMkLst>
        <pc:spChg chg="add mod">
          <ac:chgData name="Itin, Nilde" userId="4a5681fe-fcae-4d84-8342-8bf611bd7e79" providerId="ADAL" clId="{631E9636-C056-ED40-B2BE-916F225E8C27}" dt="2022-11-23T21:33:39.587" v="21" actId="1076"/>
          <ac:spMkLst>
            <pc:docMk/>
            <pc:sldMk cId="3159037131" sldId="257"/>
            <ac:spMk id="3" creationId="{B4551148-1A28-9B97-1926-856498A3F0ED}"/>
          </ac:spMkLst>
        </pc:spChg>
        <pc:spChg chg="mod">
          <ac:chgData name="Itin, Nilde" userId="4a5681fe-fcae-4d84-8342-8bf611bd7e79" providerId="ADAL" clId="{631E9636-C056-ED40-B2BE-916F225E8C27}" dt="2022-11-24T00:15:40.589" v="197" actId="207"/>
          <ac:spMkLst>
            <pc:docMk/>
            <pc:sldMk cId="3159037131" sldId="257"/>
            <ac:spMk id="5" creationId="{D8DC5DEB-72A6-4E5D-86E9-746DBA450130}"/>
          </ac:spMkLst>
        </pc:spChg>
      </pc:sldChg>
      <pc:sldChg chg="addSp modSp mod">
        <pc:chgData name="Itin, Nilde" userId="4a5681fe-fcae-4d84-8342-8bf611bd7e79" providerId="ADAL" clId="{631E9636-C056-ED40-B2BE-916F225E8C27}" dt="2022-11-24T00:16:01.745" v="203" actId="207"/>
        <pc:sldMkLst>
          <pc:docMk/>
          <pc:sldMk cId="2613157746" sldId="268"/>
        </pc:sldMkLst>
        <pc:spChg chg="add mod">
          <ac:chgData name="Itin, Nilde" userId="4a5681fe-fcae-4d84-8342-8bf611bd7e79" providerId="ADAL" clId="{631E9636-C056-ED40-B2BE-916F225E8C27}" dt="2022-11-23T22:28:07.286" v="196" actId="20577"/>
          <ac:spMkLst>
            <pc:docMk/>
            <pc:sldMk cId="2613157746" sldId="268"/>
            <ac:spMk id="2" creationId="{4A193770-A036-CD43-5385-65963541FB8C}"/>
          </ac:spMkLst>
        </pc:spChg>
        <pc:spChg chg="mod">
          <ac:chgData name="Itin, Nilde" userId="4a5681fe-fcae-4d84-8342-8bf611bd7e79" providerId="ADAL" clId="{631E9636-C056-ED40-B2BE-916F225E8C27}" dt="2022-11-24T00:16:01.745" v="203" actId="207"/>
          <ac:spMkLst>
            <pc:docMk/>
            <pc:sldMk cId="2613157746" sldId="268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631E9636-C056-ED40-B2BE-916F225E8C27}" dt="2022-11-24T00:17:36.032" v="233" actId="207"/>
        <pc:sldMkLst>
          <pc:docMk/>
          <pc:sldMk cId="1915455417" sldId="272"/>
        </pc:sldMkLst>
        <pc:spChg chg="add mod">
          <ac:chgData name="Itin, Nilde" userId="4a5681fe-fcae-4d84-8342-8bf611bd7e79" providerId="ADAL" clId="{631E9636-C056-ED40-B2BE-916F225E8C27}" dt="2022-11-23T22:20:59.559" v="84"/>
          <ac:spMkLst>
            <pc:docMk/>
            <pc:sldMk cId="1915455417" sldId="272"/>
            <ac:spMk id="2" creationId="{456981A8-2A9C-A631-BAE3-431F2F856893}"/>
          </ac:spMkLst>
        </pc:spChg>
        <pc:spChg chg="mod">
          <ac:chgData name="Itin, Nilde" userId="4a5681fe-fcae-4d84-8342-8bf611bd7e79" providerId="ADAL" clId="{631E9636-C056-ED40-B2BE-916F225E8C27}" dt="2022-11-24T00:17:36.032" v="233" actId="207"/>
          <ac:spMkLst>
            <pc:docMk/>
            <pc:sldMk cId="1915455417" sldId="272"/>
            <ac:spMk id="3" creationId="{CF5CCE5B-CF24-43A2-B500-2AC2B165B86A}"/>
          </ac:spMkLst>
        </pc:spChg>
      </pc:sldChg>
      <pc:sldChg chg="addSp delSp modSp del mod">
        <pc:chgData name="Itin, Nilde" userId="4a5681fe-fcae-4d84-8342-8bf611bd7e79" providerId="ADAL" clId="{631E9636-C056-ED40-B2BE-916F225E8C27}" dt="2022-11-23T22:20:07.532" v="75" actId="2696"/>
        <pc:sldMkLst>
          <pc:docMk/>
          <pc:sldMk cId="684388020" sldId="273"/>
        </pc:sldMkLst>
        <pc:spChg chg="del mod">
          <ac:chgData name="Itin, Nilde" userId="4a5681fe-fcae-4d84-8342-8bf611bd7e79" providerId="ADAL" clId="{631E9636-C056-ED40-B2BE-916F225E8C27}" dt="2022-11-23T22:20:05.318" v="74" actId="478"/>
          <ac:spMkLst>
            <pc:docMk/>
            <pc:sldMk cId="684388020" sldId="273"/>
            <ac:spMk id="3" creationId="{CF5CCE5B-CF24-43A2-B500-2AC2B165B86A}"/>
          </ac:spMkLst>
        </pc:spChg>
        <pc:spChg chg="add mod">
          <ac:chgData name="Itin, Nilde" userId="4a5681fe-fcae-4d84-8342-8bf611bd7e79" providerId="ADAL" clId="{631E9636-C056-ED40-B2BE-916F225E8C27}" dt="2022-11-23T22:20:05.318" v="74" actId="478"/>
          <ac:spMkLst>
            <pc:docMk/>
            <pc:sldMk cId="684388020" sldId="273"/>
            <ac:spMk id="4" creationId="{F4AD5D99-9F58-C6FF-CB19-B8D3157768AF}"/>
          </ac:spMkLst>
        </pc:spChg>
      </pc:sldChg>
      <pc:sldChg chg="addSp modSp mod">
        <pc:chgData name="Itin, Nilde" userId="4a5681fe-fcae-4d84-8342-8bf611bd7e79" providerId="ADAL" clId="{631E9636-C056-ED40-B2BE-916F225E8C27}" dt="2022-11-24T00:18:13.135" v="242" actId="207"/>
        <pc:sldMkLst>
          <pc:docMk/>
          <pc:sldMk cId="1563151049" sldId="274"/>
        </pc:sldMkLst>
        <pc:spChg chg="add mod">
          <ac:chgData name="Itin, Nilde" userId="4a5681fe-fcae-4d84-8342-8bf611bd7e79" providerId="ADAL" clId="{631E9636-C056-ED40-B2BE-916F225E8C27}" dt="2022-11-23T22:21:04.053" v="86"/>
          <ac:spMkLst>
            <pc:docMk/>
            <pc:sldMk cId="1563151049" sldId="274"/>
            <ac:spMk id="2" creationId="{BB08C55B-F166-B3F1-11CB-4D48503FB1D5}"/>
          </ac:spMkLst>
        </pc:spChg>
        <pc:spChg chg="mod">
          <ac:chgData name="Itin, Nilde" userId="4a5681fe-fcae-4d84-8342-8bf611bd7e79" providerId="ADAL" clId="{631E9636-C056-ED40-B2BE-916F225E8C27}" dt="2022-11-24T00:18:13.135" v="242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631E9636-C056-ED40-B2BE-916F225E8C27}" dt="2022-11-24T00:18:22.684" v="244" actId="207"/>
        <pc:sldMkLst>
          <pc:docMk/>
          <pc:sldMk cId="850787879" sldId="275"/>
        </pc:sldMkLst>
        <pc:spChg chg="add mod">
          <ac:chgData name="Itin, Nilde" userId="4a5681fe-fcae-4d84-8342-8bf611bd7e79" providerId="ADAL" clId="{631E9636-C056-ED40-B2BE-916F225E8C27}" dt="2022-11-23T22:21:05.743" v="87"/>
          <ac:spMkLst>
            <pc:docMk/>
            <pc:sldMk cId="850787879" sldId="275"/>
            <ac:spMk id="2" creationId="{79802895-E54E-7E5F-D3EB-EB19FE71E0BB}"/>
          </ac:spMkLst>
        </pc:spChg>
        <pc:spChg chg="mod">
          <ac:chgData name="Itin, Nilde" userId="4a5681fe-fcae-4d84-8342-8bf611bd7e79" providerId="ADAL" clId="{631E9636-C056-ED40-B2BE-916F225E8C27}" dt="2022-11-24T00:18:22.684" v="244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631E9636-C056-ED40-B2BE-916F225E8C27}" dt="2022-11-24T00:16:29.377" v="210" actId="20577"/>
        <pc:sldMkLst>
          <pc:docMk/>
          <pc:sldMk cId="1715357823" sldId="276"/>
        </pc:sldMkLst>
        <pc:spChg chg="add mod">
          <ac:chgData name="Itin, Nilde" userId="4a5681fe-fcae-4d84-8342-8bf611bd7e79" providerId="ADAL" clId="{631E9636-C056-ED40-B2BE-916F225E8C27}" dt="2022-11-23T22:20:31.697" v="83" actId="1076"/>
          <ac:spMkLst>
            <pc:docMk/>
            <pc:sldMk cId="1715357823" sldId="276"/>
            <ac:spMk id="2" creationId="{DE20293B-7A1A-F2D9-8512-290349646AC9}"/>
          </ac:spMkLst>
        </pc:spChg>
        <pc:spChg chg="mod">
          <ac:chgData name="Itin, Nilde" userId="4a5681fe-fcae-4d84-8342-8bf611bd7e79" providerId="ADAL" clId="{631E9636-C056-ED40-B2BE-916F225E8C27}" dt="2022-11-24T00:16:29.377" v="210" actId="20577"/>
          <ac:spMkLst>
            <pc:docMk/>
            <pc:sldMk cId="1715357823" sldId="276"/>
            <ac:spMk id="3" creationId="{CF5CCE5B-CF24-43A2-B500-2AC2B165B86A}"/>
          </ac:spMkLst>
        </pc:spChg>
      </pc:sldChg>
      <pc:sldChg chg="addSp modSp add del mod">
        <pc:chgData name="Itin, Nilde" userId="4a5681fe-fcae-4d84-8342-8bf611bd7e79" providerId="ADAL" clId="{631E9636-C056-ED40-B2BE-916F225E8C27}" dt="2022-11-24T00:17:59.374" v="239" actId="207"/>
        <pc:sldMkLst>
          <pc:docMk/>
          <pc:sldMk cId="2317976307" sldId="277"/>
        </pc:sldMkLst>
        <pc:spChg chg="add mod">
          <ac:chgData name="Itin, Nilde" userId="4a5681fe-fcae-4d84-8342-8bf611bd7e79" providerId="ADAL" clId="{631E9636-C056-ED40-B2BE-916F225E8C27}" dt="2022-11-23T22:21:02.083" v="85"/>
          <ac:spMkLst>
            <pc:docMk/>
            <pc:sldMk cId="2317976307" sldId="277"/>
            <ac:spMk id="2" creationId="{0C64B6CA-FAF7-3AC5-9096-30EB34EB7E2D}"/>
          </ac:spMkLst>
        </pc:spChg>
        <pc:spChg chg="mod">
          <ac:chgData name="Itin, Nilde" userId="4a5681fe-fcae-4d84-8342-8bf611bd7e79" providerId="ADAL" clId="{631E9636-C056-ED40-B2BE-916F225E8C27}" dt="2022-11-24T00:17:59.374" v="239" actId="207"/>
          <ac:spMkLst>
            <pc:docMk/>
            <pc:sldMk cId="2317976307" sldId="277"/>
            <ac:spMk id="3" creationId="{CF5CCE5B-CF24-43A2-B500-2AC2B165B86A}"/>
          </ac:spMkLst>
        </pc:spChg>
      </pc:sldChg>
      <pc:sldChg chg="modSp add del mod">
        <pc:chgData name="Itin, Nilde" userId="4a5681fe-fcae-4d84-8342-8bf611bd7e79" providerId="ADAL" clId="{631E9636-C056-ED40-B2BE-916F225E8C27}" dt="2022-11-23T22:19:50.806" v="62" actId="2890"/>
        <pc:sldMkLst>
          <pc:docMk/>
          <pc:sldMk cId="470245093" sldId="278"/>
        </pc:sldMkLst>
        <pc:spChg chg="mod">
          <ac:chgData name="Itin, Nilde" userId="4a5681fe-fcae-4d84-8342-8bf611bd7e79" providerId="ADAL" clId="{631E9636-C056-ED40-B2BE-916F225E8C27}" dt="2022-11-23T22:19:50.563" v="61"/>
          <ac:spMkLst>
            <pc:docMk/>
            <pc:sldMk cId="470245093" sldId="278"/>
            <ac:spMk id="3" creationId="{CF5CCE5B-CF24-43A2-B500-2AC2B165B86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4D7FE56-19DA-FE1B-EF92-85488AA15C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6"/>
            <a:ext cx="12192000" cy="6853754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830C9B6-4AD2-1B45-C3D1-75A74994A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7019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29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3099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641" y="3836050"/>
            <a:ext cx="7871847" cy="232792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altLang="ko-KR" sz="4000" b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«Радуйтесь с радующимися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плачьте с плачущими»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</a:rPr>
              <a:t>Римлянам </a:t>
            </a: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</a:rPr>
              <a:t>12:15</a:t>
            </a:r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o-KR" alt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endParaRPr lang="ko-KR" altLang="ko-KR" sz="4000" b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ko-KR" altLang="en-US" sz="4000" b="1" dirty="0">
              <a:solidFill>
                <a:schemeClr val="accent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51148-1A28-9B97-1926-856498A3F0ED}"/>
              </a:ext>
            </a:extLst>
          </p:cNvPr>
          <p:cNvSpPr txBox="1"/>
          <p:nvPr/>
        </p:nvSpPr>
        <p:spPr>
          <a:xfrm>
            <a:off x="558163" y="2041159"/>
            <a:ext cx="89282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altLang="ko-KR" sz="4800" b="1" dirty="0" smtClean="0">
                <a:solidFill>
                  <a:schemeClr val="accent2"/>
                </a:solidFill>
                <a:latin typeface="Avenir Next" panose="020B0503020202020204" pitchFamily="34" charset="0"/>
              </a:rPr>
              <a:t>ПРОЯВЛЕНИЕ ЗАБОТЫ                  В МОМЕНТЫ ГРУСТИ</a:t>
            </a:r>
            <a:endParaRPr lang="en-GB" altLang="ko-KR" sz="4800" b="1" dirty="0">
              <a:solidFill>
                <a:schemeClr val="accent2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24" y="2476072"/>
            <a:ext cx="9235698" cy="38627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Ниже представлено несколько идей, которые помогут вам и вашим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близким </a:t>
            </a:r>
            <a:r>
              <a:rPr lang="ru-RU" b="1" dirty="0">
                <a:solidFill>
                  <a:srgbClr val="FF9300"/>
                </a:solidFill>
              </a:rPr>
              <a:t>заботиться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друг о друге, когда вам </a:t>
            </a:r>
            <a:r>
              <a:rPr lang="ru-RU" b="1" dirty="0">
                <a:solidFill>
                  <a:srgbClr val="7030A0"/>
                </a:solidFill>
              </a:rPr>
              <a:t>грустно, вы огорчены или подавлены. 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Очень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важно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говорить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друг другу, когда вы нуждаетесь </a:t>
            </a:r>
            <a:r>
              <a:rPr lang="ru-RU" b="1" dirty="0">
                <a:solidFill>
                  <a:srgbClr val="FF9300"/>
                </a:solidFill>
              </a:rPr>
              <a:t>в поддержке и внимании. </a:t>
            </a:r>
            <a:endParaRPr lang="ru-RU" b="1" dirty="0" smtClean="0">
              <a:solidFill>
                <a:srgbClr val="FF930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FF930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Помните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о том, что каждый человек по-своему переживает грусть, и для каждого может быть приемлем какой-то свой определенный способ поддержки и утешения.</a:t>
            </a:r>
          </a:p>
          <a:p>
            <a:pPr marL="0" lvl="0" indent="0">
              <a:buNone/>
            </a:pPr>
            <a:endParaRPr lang="ko-KR" altLang="ko-K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193770-A036-CD43-5385-65963541FB8C}"/>
              </a:ext>
            </a:extLst>
          </p:cNvPr>
          <p:cNvSpPr txBox="1"/>
          <p:nvPr/>
        </p:nvSpPr>
        <p:spPr>
          <a:xfrm>
            <a:off x="-331304" y="812409"/>
            <a:ext cx="89282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ko-KR" sz="3200" b="1" dirty="0">
                <a:solidFill>
                  <a:schemeClr val="accent2"/>
                </a:solidFill>
                <a:latin typeface="Avenir Next" panose="020B0503020202020204" pitchFamily="34" charset="0"/>
              </a:rPr>
              <a:t>ПРОЯВЛЕНИЕ </a:t>
            </a:r>
            <a:r>
              <a:rPr lang="ru-RU" altLang="ko-KR" sz="3200" b="1" dirty="0" smtClean="0">
                <a:solidFill>
                  <a:schemeClr val="accent2"/>
                </a:solidFill>
                <a:latin typeface="Avenir Next" panose="020B0503020202020204" pitchFamily="34" charset="0"/>
              </a:rPr>
              <a:t>ЗАБОТЫ В </a:t>
            </a:r>
            <a:r>
              <a:rPr lang="ru-RU" altLang="ko-KR" sz="3200" b="1" dirty="0">
                <a:solidFill>
                  <a:schemeClr val="accent2"/>
                </a:solidFill>
                <a:latin typeface="Avenir Next" panose="020B0503020202020204" pitchFamily="34" charset="0"/>
              </a:rPr>
              <a:t>МОМЕНТЫ ГРУСТИ</a:t>
            </a:r>
            <a:endParaRPr lang="en-GB" altLang="ko-KR" sz="3200" b="1" dirty="0">
              <a:solidFill>
                <a:schemeClr val="accent2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708" y="2693530"/>
            <a:ext cx="8724254" cy="370727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В конце каждого дня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поделитесь друг с другом самыми грустными и непростыми моментами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этого дня и поддержите друг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друга.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Затем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поделитесь самыми счастливыми моментами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этого дня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перечислите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10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благодарностей.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Перечислите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3 вещи, которые у вас хорошо получились/или прошли хорошо и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отмечайте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каждый счастливый момент в вашей жизни, каким бы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маленьким он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ни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был.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0" indent="0">
              <a:buNone/>
            </a:pPr>
            <a:endParaRPr lang="ko-KR" altLang="ko-K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0293B-7A1A-F2D9-8512-290349646AC9}"/>
              </a:ext>
            </a:extLst>
          </p:cNvPr>
          <p:cNvSpPr txBox="1"/>
          <p:nvPr/>
        </p:nvSpPr>
        <p:spPr>
          <a:xfrm>
            <a:off x="-410435" y="1032217"/>
            <a:ext cx="89282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ko-KR" sz="3200" b="1" dirty="0">
                <a:solidFill>
                  <a:schemeClr val="accent2"/>
                </a:solidFill>
                <a:latin typeface="Avenir Next" panose="020B0503020202020204" pitchFamily="34" charset="0"/>
              </a:rPr>
              <a:t>ПРОЯВЛЕНИЕ ЗАБОТЫ В МОМЕНТЫ ГРУСТИ</a:t>
            </a:r>
            <a:endParaRPr lang="en-GB" altLang="ko-KR" sz="3200" b="1" dirty="0">
              <a:solidFill>
                <a:schemeClr val="accent2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35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164" y="1989751"/>
            <a:ext cx="9130697" cy="4761155"/>
          </a:xfrm>
        </p:spPr>
        <p:txBody>
          <a:bodyPr anchor="ctr">
            <a:normAutofit/>
          </a:bodyPr>
          <a:lstStyle/>
          <a:p>
            <a:pPr lvl="0"/>
            <a:r>
              <a:rPr lang="ru-RU" b="1" dirty="0">
                <a:solidFill>
                  <a:schemeClr val="accent2"/>
                </a:solidFill>
              </a:rPr>
              <a:t>Поделитесь </a:t>
            </a:r>
            <a:r>
              <a:rPr lang="ru-RU" b="1" dirty="0">
                <a:solidFill>
                  <a:schemeClr val="accent2"/>
                </a:solidFill>
              </a:rPr>
              <a:t>друг с </a:t>
            </a:r>
            <a:r>
              <a:rPr lang="ru-RU" b="1" dirty="0" smtClean="0">
                <a:solidFill>
                  <a:schemeClr val="accent2"/>
                </a:solidFill>
              </a:rPr>
              <a:t>другом своими </a:t>
            </a:r>
            <a:r>
              <a:rPr lang="ru-RU" b="1" dirty="0">
                <a:solidFill>
                  <a:schemeClr val="accent2"/>
                </a:solidFill>
              </a:rPr>
              <a:t>чувствами </a:t>
            </a:r>
            <a:r>
              <a:rPr lang="ru-RU" b="1" dirty="0" smtClean="0">
                <a:solidFill>
                  <a:schemeClr val="accent2"/>
                </a:solidFill>
              </a:rPr>
              <a:t>:     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«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Я чувствую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то и, то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… потому что … и меня бы очень поддержало, если бы ты сделал это для меня… спасибо. Как ты себя чувствуешь сегодня? И </a:t>
            </a:r>
            <a:r>
              <a:rPr lang="ru-RU" b="1" dirty="0">
                <a:solidFill>
                  <a:schemeClr val="accent2"/>
                </a:solidFill>
              </a:rPr>
              <a:t>что я могла бы сделать, чтобы </a:t>
            </a:r>
            <a:r>
              <a:rPr lang="ru-RU" b="1" dirty="0" smtClean="0">
                <a:solidFill>
                  <a:schemeClr val="accent2"/>
                </a:solidFill>
              </a:rPr>
              <a:t>тоже помочь тебе? </a:t>
            </a:r>
            <a:endParaRPr lang="ru-RU" b="1" dirty="0">
              <a:solidFill>
                <a:schemeClr val="accent2"/>
              </a:solidFill>
            </a:endParaRPr>
          </a:p>
          <a:p>
            <a:pPr lvl="0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Даже если вам грустно, будет очень полезно 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   хорошо </a:t>
            </a:r>
            <a:r>
              <a:rPr lang="ru-RU" b="1" dirty="0">
                <a:solidFill>
                  <a:schemeClr val="accent2"/>
                </a:solidFill>
              </a:rPr>
              <a:t>посмеяться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. Смотрите смешные фильмы или видео на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YouTube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или поищите смешные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мемы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или мультфильмы и шутки в интернете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20293B-7A1A-F2D9-8512-290349646AC9}"/>
              </a:ext>
            </a:extLst>
          </p:cNvPr>
          <p:cNvSpPr txBox="1"/>
          <p:nvPr/>
        </p:nvSpPr>
        <p:spPr>
          <a:xfrm>
            <a:off x="-410435" y="1032217"/>
            <a:ext cx="89282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ko-KR" sz="3200" b="1" dirty="0">
                <a:solidFill>
                  <a:schemeClr val="accent2"/>
                </a:solidFill>
                <a:latin typeface="Avenir Next" panose="020B0503020202020204" pitchFamily="34" charset="0"/>
              </a:rPr>
              <a:t>ПРОЯВЛЕНИЕ ЗАБОТЫ В МОМЕНТЫ ГРУСТИ</a:t>
            </a:r>
            <a:endParaRPr lang="en-GB" altLang="ko-KR" sz="3200" b="1" dirty="0">
              <a:solidFill>
                <a:schemeClr val="accent2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669" y="2081347"/>
            <a:ext cx="9655444" cy="47766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Если вам одиноко и грустно,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/>
            <a:r>
              <a:rPr lang="ru-RU" b="1" dirty="0" smtClean="0">
                <a:solidFill>
                  <a:srgbClr val="7030A0"/>
                </a:solidFill>
              </a:rPr>
              <a:t>представьте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, что Бог или кто-то кого вы очень любите обнимает вас крепко прижимая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к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своему сердцу и успокаивает вас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lvl="1"/>
            <a:r>
              <a:rPr lang="ru-RU" b="1" dirty="0" smtClean="0">
                <a:solidFill>
                  <a:srgbClr val="7030A0"/>
                </a:solidFill>
              </a:rPr>
              <a:t>Представьте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, что они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 огромной любовью говорят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вам самые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добрые 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утешительные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слова.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/>
            <a:r>
              <a:rPr lang="ru-RU" b="1" dirty="0" smtClean="0">
                <a:solidFill>
                  <a:srgbClr val="7030A0"/>
                </a:solidFill>
              </a:rPr>
              <a:t>Глубоко </a:t>
            </a:r>
            <a:r>
              <a:rPr lang="ru-RU" b="1" dirty="0">
                <a:solidFill>
                  <a:srgbClr val="7030A0"/>
                </a:solidFill>
              </a:rPr>
              <a:t>вдохните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 расслабьтесь, находясь в воображаемых объятьях. Или сами крепко и горячо обнимите себя своими же руками.</a:t>
            </a:r>
          </a:p>
          <a:p>
            <a:r>
              <a:rPr lang="ru-RU" b="1" dirty="0">
                <a:solidFill>
                  <a:srgbClr val="7030A0"/>
                </a:solidFill>
              </a:rPr>
              <a:t>Пойдите вместе на прогулку,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вдыхайте свежий воздух и наслаждайтесь красотой природы, которую вы обычно не замечали. </a:t>
            </a:r>
          </a:p>
          <a:p>
            <a:pPr lvl="0"/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20293B-7A1A-F2D9-8512-290349646AC9}"/>
              </a:ext>
            </a:extLst>
          </p:cNvPr>
          <p:cNvSpPr txBox="1"/>
          <p:nvPr/>
        </p:nvSpPr>
        <p:spPr>
          <a:xfrm>
            <a:off x="-410435" y="1032217"/>
            <a:ext cx="89282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ko-KR" sz="3200" b="1" dirty="0">
                <a:solidFill>
                  <a:schemeClr val="accent2"/>
                </a:solidFill>
                <a:latin typeface="Avenir Next" panose="020B0503020202020204" pitchFamily="34" charset="0"/>
              </a:rPr>
              <a:t>ПРОЯВЛЕНИЕ ЗАБОТЫ В МОМЕНТЫ ГРУСТИ</a:t>
            </a:r>
            <a:endParaRPr lang="en-GB" altLang="ko-KR" sz="3200" b="1" dirty="0">
              <a:solidFill>
                <a:schemeClr val="accent2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976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438" y="2228580"/>
            <a:ext cx="9252487" cy="4482185"/>
          </a:xfrm>
        </p:spPr>
        <p:txBody>
          <a:bodyPr>
            <a:normAutofit fontScale="92500"/>
          </a:bodyPr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Поиграйте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вместе в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какую-то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игру,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приготовьте блюдо по новому рецепту, соберите пазлы, сходите в кафе, погуляйте в красивом месте, послушайте свою любимую музыку или займитесь каким-то общим хобби. Выбрейте такие занятия, которые помогут вам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на некоторое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время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отвлечься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от грусти 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стресса.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Некоторым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семьям помогает выделение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особого времени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каждый день или один раз в неделю, когда они могут вспоминать человека, которого они потеряли, погрустить вместе и поддерживать друг друга. </a:t>
            </a: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20293B-7A1A-F2D9-8512-290349646AC9}"/>
              </a:ext>
            </a:extLst>
          </p:cNvPr>
          <p:cNvSpPr txBox="1"/>
          <p:nvPr/>
        </p:nvSpPr>
        <p:spPr>
          <a:xfrm>
            <a:off x="-410435" y="1032217"/>
            <a:ext cx="89282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ko-KR" sz="3200" b="1" dirty="0">
                <a:solidFill>
                  <a:schemeClr val="accent2"/>
                </a:solidFill>
                <a:latin typeface="Avenir Next" panose="020B0503020202020204" pitchFamily="34" charset="0"/>
              </a:rPr>
              <a:t>ПРОЯВЛЕНИЕ ЗАБОТЫ В МОМЕНТЫ ГРУСТИ</a:t>
            </a:r>
            <a:endParaRPr lang="en-GB" altLang="ko-KR" sz="3200" b="1" dirty="0">
              <a:solidFill>
                <a:schemeClr val="accent2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766" y="2182086"/>
            <a:ext cx="9871129" cy="4351338"/>
          </a:xfrm>
        </p:spPr>
        <p:txBody>
          <a:bodyPr>
            <a:normAutofit fontScale="92500"/>
          </a:bodyPr>
          <a:lstStyle/>
          <a:p>
            <a:pPr lvl="0"/>
            <a:r>
              <a:rPr lang="ru-RU" b="1" dirty="0">
                <a:solidFill>
                  <a:schemeClr val="accent2"/>
                </a:solidFill>
              </a:rPr>
              <a:t>Представьте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, что человек, которого вы потеряли, видит вашу грусть. Что бы он мог сказать, чтобы утешить и успокоить вас, если бы они знали, что вы чувствуете прямо сейчас? </a:t>
            </a:r>
          </a:p>
          <a:p>
            <a:pPr lvl="0"/>
            <a:r>
              <a:rPr lang="ru-RU" b="1" dirty="0">
                <a:solidFill>
                  <a:schemeClr val="accent2"/>
                </a:solidFill>
              </a:rPr>
              <a:t>Наполните корзину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различными предметами –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веселая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история,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небольшая поделка, книга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 шутками или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пазлами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, крем для рук, мыльные пузыри (глубокий и медленный вдох может помочь вам успокоиться), лавандовое или цитрусовое масло, чтобы вдыхать их аромат, а также пакетики с вашим любимым горячим напитком.</a:t>
            </a: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20293B-7A1A-F2D9-8512-290349646AC9}"/>
              </a:ext>
            </a:extLst>
          </p:cNvPr>
          <p:cNvSpPr txBox="1"/>
          <p:nvPr/>
        </p:nvSpPr>
        <p:spPr>
          <a:xfrm>
            <a:off x="-410435" y="1032217"/>
            <a:ext cx="89282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ko-KR" sz="3200" b="1" dirty="0">
                <a:solidFill>
                  <a:schemeClr val="accent2"/>
                </a:solidFill>
                <a:latin typeface="Avenir Next" panose="020B0503020202020204" pitchFamily="34" charset="0"/>
              </a:rPr>
              <a:t>ПРОЯВЛЕНИЕ ЗАБОТЫ В МОМЕНТЫ ГРУСТИ</a:t>
            </a:r>
            <a:endParaRPr lang="en-GB" altLang="ko-KR" sz="3200" b="1" dirty="0">
              <a:solidFill>
                <a:schemeClr val="accent2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641" y="3836050"/>
            <a:ext cx="7871847" cy="232792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altLang="ko-KR" sz="4000" b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«Радуйтесь с радующимися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плачьте с плачущими»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</a:rPr>
              <a:t>Римлянам </a:t>
            </a: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</a:rPr>
              <a:t>12:15</a:t>
            </a:r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o-KR" alt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endParaRPr lang="ko-KR" altLang="ko-KR" sz="4000" b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ko-KR" altLang="en-US" sz="4000" b="1" dirty="0">
              <a:solidFill>
                <a:schemeClr val="accent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51148-1A28-9B97-1926-856498A3F0ED}"/>
              </a:ext>
            </a:extLst>
          </p:cNvPr>
          <p:cNvSpPr txBox="1"/>
          <p:nvPr/>
        </p:nvSpPr>
        <p:spPr>
          <a:xfrm>
            <a:off x="558163" y="2041159"/>
            <a:ext cx="89282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altLang="ko-KR" sz="4800" b="1" dirty="0" smtClean="0">
                <a:solidFill>
                  <a:schemeClr val="accent2"/>
                </a:solidFill>
                <a:latin typeface="Avenir Next" panose="020B0503020202020204" pitchFamily="34" charset="0"/>
              </a:rPr>
              <a:t>ПРОЯВЛЕНИЕ ЗАБОТЫ                  В МОМЕНТЫ ГРУСТИ</a:t>
            </a:r>
            <a:endParaRPr lang="en-GB" altLang="ko-KR" sz="4800" b="1" dirty="0">
              <a:solidFill>
                <a:schemeClr val="accent2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337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550</Words>
  <Application>Microsoft Office PowerPoint</Application>
  <PresentationFormat>Широкоэкранный</PresentationFormat>
  <Paragraphs>41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Avenir Next</vt:lpstr>
      <vt:lpstr>Calibri</vt:lpstr>
      <vt:lpstr>DearJoe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20</cp:revision>
  <dcterms:created xsi:type="dcterms:W3CDTF">2022-07-07T04:27:28Z</dcterms:created>
  <dcterms:modified xsi:type="dcterms:W3CDTF">2023-10-31T14:17:40Z</dcterms:modified>
</cp:coreProperties>
</file>