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72" r:id="rId6"/>
    <p:sldId id="273" r:id="rId7"/>
    <p:sldId id="274" r:id="rId8"/>
    <p:sldId id="275" r:id="rId9"/>
    <p:sldId id="276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8F00"/>
    <a:srgbClr val="FF8AD8"/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D2CE83-0919-5F46-B7D8-B5C65ACD11FF}" v="8" dt="2022-11-23T21:31:39.7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04" autoAdjust="0"/>
    <p:restoredTop sz="96327"/>
  </p:normalViewPr>
  <p:slideViewPr>
    <p:cSldViewPr snapToGrid="0">
      <p:cViewPr varScale="1">
        <p:scale>
          <a:sx n="108" d="100"/>
          <a:sy n="108" d="100"/>
        </p:scale>
        <p:origin x="12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tin, Nilde" userId="4a5681fe-fcae-4d84-8342-8bf611bd7e79" providerId="ADAL" clId="{5FD2CE83-0919-5F46-B7D8-B5C65ACD11FF}"/>
    <pc:docChg chg="custSel addSld modSld">
      <pc:chgData name="Itin, Nilde" userId="4a5681fe-fcae-4d84-8342-8bf611bd7e79" providerId="ADAL" clId="{5FD2CE83-0919-5F46-B7D8-B5C65ACD11FF}" dt="2022-11-24T00:14:11.592" v="142" actId="113"/>
      <pc:docMkLst>
        <pc:docMk/>
      </pc:docMkLst>
      <pc:sldChg chg="addSp modSp mod">
        <pc:chgData name="Itin, Nilde" userId="4a5681fe-fcae-4d84-8342-8bf611bd7e79" providerId="ADAL" clId="{5FD2CE83-0919-5F46-B7D8-B5C65ACD11FF}" dt="2022-11-24T00:11:15.156" v="111" actId="207"/>
        <pc:sldMkLst>
          <pc:docMk/>
          <pc:sldMk cId="3159037131" sldId="257"/>
        </pc:sldMkLst>
        <pc:spChg chg="add mod">
          <ac:chgData name="Itin, Nilde" userId="4a5681fe-fcae-4d84-8342-8bf611bd7e79" providerId="ADAL" clId="{5FD2CE83-0919-5F46-B7D8-B5C65ACD11FF}" dt="2022-11-23T21:22:42.475" v="41" actId="1076"/>
          <ac:spMkLst>
            <pc:docMk/>
            <pc:sldMk cId="3159037131" sldId="257"/>
            <ac:spMk id="3" creationId="{CAA55F3B-BC53-0CDA-2C6A-AD7E83E82EC9}"/>
          </ac:spMkLst>
        </pc:spChg>
        <pc:spChg chg="mod">
          <ac:chgData name="Itin, Nilde" userId="4a5681fe-fcae-4d84-8342-8bf611bd7e79" providerId="ADAL" clId="{5FD2CE83-0919-5F46-B7D8-B5C65ACD11FF}" dt="2022-11-24T00:11:15.156" v="111" actId="207"/>
          <ac:spMkLst>
            <pc:docMk/>
            <pc:sldMk cId="3159037131" sldId="257"/>
            <ac:spMk id="5" creationId="{D8DC5DEB-72A6-4E5D-86E9-746DBA450130}"/>
          </ac:spMkLst>
        </pc:spChg>
      </pc:sldChg>
      <pc:sldChg chg="addSp delSp modSp mod">
        <pc:chgData name="Itin, Nilde" userId="4a5681fe-fcae-4d84-8342-8bf611bd7e79" providerId="ADAL" clId="{5FD2CE83-0919-5F46-B7D8-B5C65ACD11FF}" dt="2022-11-24T00:13:23.390" v="137" actId="2710"/>
        <pc:sldMkLst>
          <pc:docMk/>
          <pc:sldMk cId="2096470166" sldId="267"/>
        </pc:sldMkLst>
        <pc:spChg chg="add del mod">
          <ac:chgData name="Itin, Nilde" userId="4a5681fe-fcae-4d84-8342-8bf611bd7e79" providerId="ADAL" clId="{5FD2CE83-0919-5F46-B7D8-B5C65ACD11FF}" dt="2022-11-23T21:31:30.972" v="103" actId="21"/>
          <ac:spMkLst>
            <pc:docMk/>
            <pc:sldMk cId="2096470166" sldId="267"/>
            <ac:spMk id="2" creationId="{3E730D57-BC34-8898-FF0F-51701F1474CF}"/>
          </ac:spMkLst>
        </pc:spChg>
        <pc:spChg chg="mod">
          <ac:chgData name="Itin, Nilde" userId="4a5681fe-fcae-4d84-8342-8bf611bd7e79" providerId="ADAL" clId="{5FD2CE83-0919-5F46-B7D8-B5C65ACD11FF}" dt="2022-11-24T00:13:23.390" v="137" actId="2710"/>
          <ac:spMkLst>
            <pc:docMk/>
            <pc:sldMk cId="2096470166" sldId="267"/>
            <ac:spMk id="3" creationId="{CF5CCE5B-CF24-43A2-B500-2AC2B165B86A}"/>
          </ac:spMkLst>
        </pc:spChg>
      </pc:sldChg>
      <pc:sldChg chg="addSp delSp modSp mod">
        <pc:chgData name="Itin, Nilde" userId="4a5681fe-fcae-4d84-8342-8bf611bd7e79" providerId="ADAL" clId="{5FD2CE83-0919-5F46-B7D8-B5C65ACD11FF}" dt="2022-11-24T00:12:52.468" v="132" actId="478"/>
        <pc:sldMkLst>
          <pc:docMk/>
          <pc:sldMk cId="2613157746" sldId="268"/>
        </pc:sldMkLst>
        <pc:spChg chg="add del mod">
          <ac:chgData name="Itin, Nilde" userId="4a5681fe-fcae-4d84-8342-8bf611bd7e79" providerId="ADAL" clId="{5FD2CE83-0919-5F46-B7D8-B5C65ACD11FF}" dt="2022-11-24T00:12:52.468" v="132" actId="478"/>
          <ac:spMkLst>
            <pc:docMk/>
            <pc:sldMk cId="2613157746" sldId="268"/>
            <ac:spMk id="2" creationId="{46512662-22FD-C7FF-67D6-18131E3FCED5}"/>
          </ac:spMkLst>
        </pc:spChg>
        <pc:spChg chg="mod">
          <ac:chgData name="Itin, Nilde" userId="4a5681fe-fcae-4d84-8342-8bf611bd7e79" providerId="ADAL" clId="{5FD2CE83-0919-5F46-B7D8-B5C65ACD11FF}" dt="2022-11-24T00:11:28.276" v="114" actId="207"/>
          <ac:spMkLst>
            <pc:docMk/>
            <pc:sldMk cId="2613157746" sldId="268"/>
            <ac:spMk id="3" creationId="{CF5CCE5B-CF24-43A2-B500-2AC2B165B86A}"/>
          </ac:spMkLst>
        </pc:spChg>
      </pc:sldChg>
      <pc:sldChg chg="addSp delSp modSp mod">
        <pc:chgData name="Itin, Nilde" userId="4a5681fe-fcae-4d84-8342-8bf611bd7e79" providerId="ADAL" clId="{5FD2CE83-0919-5F46-B7D8-B5C65ACD11FF}" dt="2022-11-24T00:13:52.811" v="139" actId="113"/>
        <pc:sldMkLst>
          <pc:docMk/>
          <pc:sldMk cId="1915455417" sldId="272"/>
        </pc:sldMkLst>
        <pc:spChg chg="add del mod">
          <ac:chgData name="Itin, Nilde" userId="4a5681fe-fcae-4d84-8342-8bf611bd7e79" providerId="ADAL" clId="{5FD2CE83-0919-5F46-B7D8-B5C65ACD11FF}" dt="2022-11-24T00:12:54.861" v="133" actId="478"/>
          <ac:spMkLst>
            <pc:docMk/>
            <pc:sldMk cId="1915455417" sldId="272"/>
            <ac:spMk id="2" creationId="{2884D95C-4F4B-F8EE-05F6-1534275E0220}"/>
          </ac:spMkLst>
        </pc:spChg>
        <pc:spChg chg="mod">
          <ac:chgData name="Itin, Nilde" userId="4a5681fe-fcae-4d84-8342-8bf611bd7e79" providerId="ADAL" clId="{5FD2CE83-0919-5F46-B7D8-B5C65ACD11FF}" dt="2022-11-24T00:13:52.811" v="139" actId="113"/>
          <ac:spMkLst>
            <pc:docMk/>
            <pc:sldMk cId="1915455417" sldId="272"/>
            <ac:spMk id="3" creationId="{CF5CCE5B-CF24-43A2-B500-2AC2B165B86A}"/>
          </ac:spMkLst>
        </pc:spChg>
      </pc:sldChg>
      <pc:sldChg chg="addSp delSp modSp mod">
        <pc:chgData name="Itin, Nilde" userId="4a5681fe-fcae-4d84-8342-8bf611bd7e79" providerId="ADAL" clId="{5FD2CE83-0919-5F46-B7D8-B5C65ACD11FF}" dt="2022-11-24T00:12:58.140" v="134" actId="478"/>
        <pc:sldMkLst>
          <pc:docMk/>
          <pc:sldMk cId="684388020" sldId="273"/>
        </pc:sldMkLst>
        <pc:spChg chg="add del mod">
          <ac:chgData name="Itin, Nilde" userId="4a5681fe-fcae-4d84-8342-8bf611bd7e79" providerId="ADAL" clId="{5FD2CE83-0919-5F46-B7D8-B5C65ACD11FF}" dt="2022-11-24T00:12:58.140" v="134" actId="478"/>
          <ac:spMkLst>
            <pc:docMk/>
            <pc:sldMk cId="684388020" sldId="273"/>
            <ac:spMk id="2" creationId="{1AAF7D16-B526-8DE7-8EE3-AC3BE0CB5BAD}"/>
          </ac:spMkLst>
        </pc:spChg>
        <pc:spChg chg="mod">
          <ac:chgData name="Itin, Nilde" userId="4a5681fe-fcae-4d84-8342-8bf611bd7e79" providerId="ADAL" clId="{5FD2CE83-0919-5F46-B7D8-B5C65ACD11FF}" dt="2022-11-24T00:12:05.226" v="123" actId="207"/>
          <ac:spMkLst>
            <pc:docMk/>
            <pc:sldMk cId="684388020" sldId="273"/>
            <ac:spMk id="3" creationId="{CF5CCE5B-CF24-43A2-B500-2AC2B165B86A}"/>
          </ac:spMkLst>
        </pc:spChg>
      </pc:sldChg>
      <pc:sldChg chg="addSp delSp modSp mod">
        <pc:chgData name="Itin, Nilde" userId="4a5681fe-fcae-4d84-8342-8bf611bd7e79" providerId="ADAL" clId="{5FD2CE83-0919-5F46-B7D8-B5C65ACD11FF}" dt="2022-11-24T00:14:11.592" v="142" actId="113"/>
        <pc:sldMkLst>
          <pc:docMk/>
          <pc:sldMk cId="1563151049" sldId="274"/>
        </pc:sldMkLst>
        <pc:spChg chg="add del mod">
          <ac:chgData name="Itin, Nilde" userId="4a5681fe-fcae-4d84-8342-8bf611bd7e79" providerId="ADAL" clId="{5FD2CE83-0919-5F46-B7D8-B5C65ACD11FF}" dt="2022-11-24T00:13:02.245" v="135" actId="478"/>
          <ac:spMkLst>
            <pc:docMk/>
            <pc:sldMk cId="1563151049" sldId="274"/>
            <ac:spMk id="2" creationId="{2B20125F-6198-AA63-FFEF-644844AF4A18}"/>
          </ac:spMkLst>
        </pc:spChg>
        <pc:spChg chg="mod">
          <ac:chgData name="Itin, Nilde" userId="4a5681fe-fcae-4d84-8342-8bf611bd7e79" providerId="ADAL" clId="{5FD2CE83-0919-5F46-B7D8-B5C65ACD11FF}" dt="2022-11-24T00:14:11.592" v="142" actId="113"/>
          <ac:spMkLst>
            <pc:docMk/>
            <pc:sldMk cId="1563151049" sldId="274"/>
            <ac:spMk id="3" creationId="{CF5CCE5B-CF24-43A2-B500-2AC2B165B86A}"/>
          </ac:spMkLst>
        </pc:spChg>
      </pc:sldChg>
      <pc:sldChg chg="addSp delSp modSp mod">
        <pc:chgData name="Itin, Nilde" userId="4a5681fe-fcae-4d84-8342-8bf611bd7e79" providerId="ADAL" clId="{5FD2CE83-0919-5F46-B7D8-B5C65ACD11FF}" dt="2022-11-24T00:13:05.739" v="136" actId="478"/>
        <pc:sldMkLst>
          <pc:docMk/>
          <pc:sldMk cId="850787879" sldId="275"/>
        </pc:sldMkLst>
        <pc:spChg chg="add del mod">
          <ac:chgData name="Itin, Nilde" userId="4a5681fe-fcae-4d84-8342-8bf611bd7e79" providerId="ADAL" clId="{5FD2CE83-0919-5F46-B7D8-B5C65ACD11FF}" dt="2022-11-24T00:13:05.739" v="136" actId="478"/>
          <ac:spMkLst>
            <pc:docMk/>
            <pc:sldMk cId="850787879" sldId="275"/>
            <ac:spMk id="2" creationId="{DB36B200-13AD-1F5A-388B-F64D8617DF66}"/>
          </ac:spMkLst>
        </pc:spChg>
        <pc:spChg chg="mod">
          <ac:chgData name="Itin, Nilde" userId="4a5681fe-fcae-4d84-8342-8bf611bd7e79" providerId="ADAL" clId="{5FD2CE83-0919-5F46-B7D8-B5C65ACD11FF}" dt="2022-11-24T00:12:40.340" v="131" actId="207"/>
          <ac:spMkLst>
            <pc:docMk/>
            <pc:sldMk cId="850787879" sldId="275"/>
            <ac:spMk id="3" creationId="{CF5CCE5B-CF24-43A2-B500-2AC2B165B86A}"/>
          </ac:spMkLst>
        </pc:spChg>
      </pc:sldChg>
      <pc:sldChg chg="addSp delSp modSp add mod">
        <pc:chgData name="Itin, Nilde" userId="4a5681fe-fcae-4d84-8342-8bf611bd7e79" providerId="ADAL" clId="{5FD2CE83-0919-5F46-B7D8-B5C65ACD11FF}" dt="2022-11-23T21:29:47.508" v="95" actId="1076"/>
        <pc:sldMkLst>
          <pc:docMk/>
          <pc:sldMk cId="375667439" sldId="276"/>
        </pc:sldMkLst>
        <pc:spChg chg="mod">
          <ac:chgData name="Itin, Nilde" userId="4a5681fe-fcae-4d84-8342-8bf611bd7e79" providerId="ADAL" clId="{5FD2CE83-0919-5F46-B7D8-B5C65ACD11FF}" dt="2022-11-23T21:29:47.508" v="95" actId="1076"/>
          <ac:spMkLst>
            <pc:docMk/>
            <pc:sldMk cId="375667439" sldId="276"/>
            <ac:spMk id="3" creationId="{CAA55F3B-BC53-0CDA-2C6A-AD7E83E82EC9}"/>
          </ac:spMkLst>
        </pc:spChg>
        <pc:spChg chg="add del mod">
          <ac:chgData name="Itin, Nilde" userId="4a5681fe-fcae-4d84-8342-8bf611bd7e79" providerId="ADAL" clId="{5FD2CE83-0919-5F46-B7D8-B5C65ACD11FF}" dt="2022-11-23T21:29:44.576" v="94" actId="478"/>
          <ac:spMkLst>
            <pc:docMk/>
            <pc:sldMk cId="375667439" sldId="276"/>
            <ac:spMk id="4" creationId="{35BCBC41-51DE-5BA0-507D-6D674B8B948E}"/>
          </ac:spMkLst>
        </pc:spChg>
        <pc:spChg chg="del">
          <ac:chgData name="Itin, Nilde" userId="4a5681fe-fcae-4d84-8342-8bf611bd7e79" providerId="ADAL" clId="{5FD2CE83-0919-5F46-B7D8-B5C65ACD11FF}" dt="2022-11-23T21:29:42.573" v="93" actId="478"/>
          <ac:spMkLst>
            <pc:docMk/>
            <pc:sldMk cId="375667439" sldId="276"/>
            <ac:spMk id="5" creationId="{D8DC5DEB-72A6-4E5D-86E9-746DBA45013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30EAE7-29EC-4FD2-AA35-819284590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94BD688-68BF-4DFB-A683-240BF73B6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91A2DE9-91ED-4BBC-BF37-FD415CB8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65B464-7609-4257-AC63-A5D0E456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A28440-F128-4C00-A83D-1AF93700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62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CB73CF-43A9-4779-B435-9517A5F7A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735CD6C-3A45-4FB6-A721-81680A43F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3382B9-353D-4629-AFCC-A52BA2240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B471021-6FB1-416D-BB46-E3FF12F3C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A6B063-F08D-4191-86C7-9E3DE245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48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9F34E82-AD2C-498E-825D-6438B0E700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5C38FA0-0D73-41C3-88E9-2F47CD9B7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D45CFC-1D21-4063-9D8B-5C84257FA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873381-6C35-47F7-B8EA-6E96F02EB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06E17E9-F8C5-4784-BD4A-6F4BC7EF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989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B4433F-1872-EBAE-4E7A-6E3EABF2F2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98064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229FBC28-0AC3-40E7-8F1B-8AE73D321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68D592-A4C2-4504-8CD4-ADE946D6D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2B2AE5-22A6-4CAA-A253-7DB8F0C7B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8D4089DB-79DD-415E-8856-BEB7661155A1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342284-74F9-4AD8-8548-F4271F9F3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1A2720-52D3-42E0-983E-95564A2E5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B4690A6-F322-4557-B50C-08D12C1A3EE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02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48D638-0C52-4FD4-99A7-3C58CB940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BA7142F-BAC8-44B5-A109-7CDE3DD92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763598-7FB8-4290-93FA-4FC848387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620476-E3EF-4C3C-B661-E74E322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AD5810-6AC4-4E2A-9FB2-A80AC7227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896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F23F22-4F21-4779-B754-222E0805F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3400961-C9BD-47FB-B59F-110092926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809E5BF-0F4F-4DDC-B515-1BEFEC8FD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5175030-2074-4D7D-87A9-31A1D284B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7BEC16A-195B-4D4A-BE41-7DFF02EA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99F20BA-159F-4DA9-827C-0D97B5F0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5326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B42F23-AC88-4FAB-A95F-EB4D979E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A072D60-1768-4A90-8089-2A460BD0A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F029507-1A0F-4253-BFA7-DEC145B32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C032E25-AC10-4C2D-AEA3-3E02B96D7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CC92220-6F66-4650-98E8-B4A859668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A7ED824-C39C-4B53-9DC8-DFF0A5B66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2B1166F-B149-4A43-AC23-239AF513C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63C936C-4E2C-4664-93CD-30773E4F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8547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053BAC-464C-443B-BF51-196138506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45A45FF-C965-4F61-BEFD-FBCC2393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D0B4AA9-2C82-46F3-A313-DA4F928F3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8D83DE7-B376-4866-92A1-7CF3D983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07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28BC52D-F560-4A17-9C95-377949AC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80394EF-F77D-4EC2-9637-1F5697468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EEA9D1E-61AA-4123-9EEF-907734962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768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CB494A-DAC5-4E84-984C-D21F5BF93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A21B76-6943-4920-A589-4089FB28B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3F83E8E-6701-40C9-AFC3-0FA30EFF1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84FD6B8-080D-44A5-911B-40AA0803E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951CBF1-B25A-4C0D-8B38-191AC459A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12DBD3-15C7-4ABD-B553-10E7DFAC2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778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E55CD0-8C91-48C2-9A76-98EF09E4E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EA4F7F5-7CE6-43E0-BF1A-A97B19392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C22FD9F-B021-43D2-8ACF-CEC141FBF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D4EDD14-C774-4F3C-8D65-2595B8F4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9849B6C-ACD9-4759-A33E-1E95036B4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5049A0-CF5E-422F-92B7-FFF21F204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61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EF8FA05-0ACB-48BC-BC1A-DAF56571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29937B4-059C-4C89-8EA8-0B653B2F0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A494EA-6295-4B43-AB6E-7DFC9656B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1B77EEF-4500-4A9A-A56F-A01CE3F67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00BE00-EB64-47F1-AD6F-1740202B1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922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C4C8BAE-AE63-3CD6-F5CA-87E5EC5EAC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296633" cy="688706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829"/>
            <a:ext cx="12200557" cy="6862813"/>
          </a:xfrm>
          <a:prstGeom prst="rect">
            <a:avLst/>
          </a:prstGeom>
        </p:spPr>
      </p:pic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18965" y="4909743"/>
            <a:ext cx="5005195" cy="156548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/>
              <a:t>Практические идеи, чтобы помочь семьям, </a:t>
            </a:r>
            <a:r>
              <a:rPr lang="ru-RU" sz="1600" dirty="0" smtClean="0"/>
              <a:t>   детям </a:t>
            </a:r>
            <a:r>
              <a:rPr lang="ru-RU" sz="1600" dirty="0"/>
              <a:t>и взрослым заботиться о их </a:t>
            </a:r>
            <a:r>
              <a:rPr lang="ru-RU" sz="1600" dirty="0" smtClean="0"/>
              <a:t>                   эмоциональном благосостоянии                               </a:t>
            </a:r>
            <a:r>
              <a:rPr lang="ru-RU" sz="1600" dirty="0"/>
              <a:t>и умственном здоровье.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-1" y="4233099"/>
            <a:ext cx="7194331" cy="20289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7000" dirty="0" smtClean="0">
                <a:solidFill>
                  <a:srgbClr val="D44E8E"/>
                </a:solidFill>
                <a:latin typeface="DearJoe" panose="02000508020000090004" pitchFamily="2" charset="0"/>
                <a:cs typeface="Calibri" panose="020F0502020204030204" pitchFamily="34" charset="0"/>
              </a:rPr>
              <a:t>Процветай!</a:t>
            </a:r>
            <a:endParaRPr lang="en-GB" altLang="ko-KR" sz="17000" dirty="0">
              <a:solidFill>
                <a:srgbClr val="D44E8E"/>
              </a:solidFill>
              <a:latin typeface="DearJoe" panose="02000508020000090004" pitchFamily="2" charset="0"/>
              <a:cs typeface="Calibri" panose="020F0502020204030204" pitchFamily="34" charset="0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90161" y="4471670"/>
            <a:ext cx="5261259" cy="43807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ВЫБИРАЙТЕ ХОРОШЕЕ, ДУМАЙТЕ О ХОРОШЕМ, ЖИВИТЕ ХОРОШО!</a:t>
            </a:r>
            <a:endParaRPr lang="en-GB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815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584" y="3740727"/>
            <a:ext cx="9506347" cy="2109355"/>
          </a:xfrm>
        </p:spPr>
        <p:txBody>
          <a:bodyPr anchor="ctr">
            <a:normAutofit fontScale="92500"/>
          </a:bodyPr>
          <a:lstStyle/>
          <a:p>
            <a:pPr marL="0" indent="0" algn="ctr">
              <a:buNone/>
            </a:pPr>
            <a:r>
              <a:rPr lang="ru-RU" sz="4800" dirty="0">
                <a:solidFill>
                  <a:schemeClr val="bg2">
                    <a:lumMod val="50000"/>
                  </a:schemeClr>
                </a:solidFill>
              </a:rPr>
              <a:t>«И всё, что делаете, делайте от души, </a:t>
            </a:r>
            <a:endParaRPr lang="ru-RU" sz="48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4800" dirty="0" smtClean="0">
                <a:solidFill>
                  <a:schemeClr val="bg2">
                    <a:lumMod val="50000"/>
                  </a:schemeClr>
                </a:solidFill>
              </a:rPr>
              <a:t>как </a:t>
            </a:r>
            <a:r>
              <a:rPr lang="ru-RU" sz="4800" dirty="0">
                <a:solidFill>
                  <a:schemeClr val="bg2">
                    <a:lumMod val="50000"/>
                  </a:schemeClr>
                </a:solidFill>
              </a:rPr>
              <a:t>для Господа, </a:t>
            </a:r>
            <a:r>
              <a:rPr lang="ru-RU" sz="4800" dirty="0" smtClean="0">
                <a:solidFill>
                  <a:schemeClr val="bg2">
                    <a:lumMod val="50000"/>
                  </a:schemeClr>
                </a:solidFill>
              </a:rPr>
              <a:t>а </a:t>
            </a:r>
            <a:r>
              <a:rPr lang="ru-RU" sz="4800" dirty="0">
                <a:solidFill>
                  <a:schemeClr val="bg2">
                    <a:lumMod val="50000"/>
                  </a:schemeClr>
                </a:solidFill>
              </a:rPr>
              <a:t>не для </a:t>
            </a:r>
            <a:r>
              <a:rPr lang="ru-RU" sz="4800" dirty="0" err="1">
                <a:solidFill>
                  <a:schemeClr val="bg2">
                    <a:lumMod val="50000"/>
                  </a:schemeClr>
                </a:solidFill>
              </a:rPr>
              <a:t>человеков</a:t>
            </a:r>
            <a:r>
              <a:rPr lang="ru-RU" sz="4800" dirty="0">
                <a:solidFill>
                  <a:schemeClr val="bg2">
                    <a:lumMod val="50000"/>
                  </a:schemeClr>
                </a:solidFill>
              </a:rPr>
              <a:t>…» </a:t>
            </a:r>
            <a:endParaRPr lang="ru-RU" sz="48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Колоссянам 3:23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A55F3B-BC53-0CDA-2C6A-AD7E83E82EC9}"/>
              </a:ext>
            </a:extLst>
          </p:cNvPr>
          <p:cNvSpPr txBox="1"/>
          <p:nvPr/>
        </p:nvSpPr>
        <p:spPr>
          <a:xfrm>
            <a:off x="1624939" y="2598003"/>
            <a:ext cx="775875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altLang="ko-KR" sz="4800" b="1" dirty="0" smtClean="0">
                <a:solidFill>
                  <a:srgbClr val="4E8F00"/>
                </a:solidFill>
                <a:latin typeface="Avenir Next" panose="020B0503020202020204" pitchFamily="34" charset="0"/>
              </a:rPr>
              <a:t>ВЫБИРАЙТЕ ТВОРЧЕСТВО!</a:t>
            </a:r>
            <a:endParaRPr lang="en-US" altLang="ko-KR" sz="4800" b="1" dirty="0">
              <a:solidFill>
                <a:srgbClr val="4E8F0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03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918" y="2943390"/>
            <a:ext cx="9014971" cy="281168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b="1" dirty="0" smtClean="0">
                <a:solidFill>
                  <a:srgbClr val="4E8F00"/>
                </a:solidFill>
              </a:rPr>
              <a:t>Творчество </a:t>
            </a:r>
            <a:r>
              <a:rPr lang="ru-RU" b="1" dirty="0">
                <a:solidFill>
                  <a:srgbClr val="4E8F00"/>
                </a:solidFill>
              </a:rPr>
              <a:t>может тоже наполнять нас </a:t>
            </a:r>
            <a:r>
              <a:rPr lang="ru-RU" b="1" dirty="0" smtClean="0">
                <a:solidFill>
                  <a:srgbClr val="4E8F00"/>
                </a:solidFill>
              </a:rPr>
              <a:t>счастьем!</a:t>
            </a:r>
            <a:endParaRPr lang="en-US" altLang="ko-KR" sz="3600" b="1" dirty="0">
              <a:solidFill>
                <a:srgbClr val="4E8F00"/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ru-RU" b="1" dirty="0" smtClean="0">
                <a:solidFill>
                  <a:srgbClr val="FF8AD8"/>
                </a:solidFill>
              </a:rPr>
              <a:t>Старайтесь </a:t>
            </a:r>
            <a:r>
              <a:rPr lang="ru-RU" b="1" dirty="0">
                <a:solidFill>
                  <a:srgbClr val="FF8AD8"/>
                </a:solidFill>
              </a:rPr>
              <a:t>получать удовольствие от всего, </a:t>
            </a:r>
            <a:endParaRPr lang="ru-RU" b="1" dirty="0" smtClean="0">
              <a:solidFill>
                <a:srgbClr val="FF8AD8"/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ru-RU" b="1" dirty="0" smtClean="0">
                <a:solidFill>
                  <a:srgbClr val="FF8AD8"/>
                </a:solidFill>
              </a:rPr>
              <a:t>что </a:t>
            </a:r>
            <a:r>
              <a:rPr lang="ru-RU" b="1" dirty="0">
                <a:solidFill>
                  <a:srgbClr val="FF8AD8"/>
                </a:solidFill>
              </a:rPr>
              <a:t>вы делаете, вместо того, </a:t>
            </a:r>
            <a:endParaRPr lang="ru-RU" b="1" dirty="0" smtClean="0">
              <a:solidFill>
                <a:srgbClr val="FF8AD8"/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ru-RU" b="1" dirty="0" smtClean="0">
                <a:solidFill>
                  <a:srgbClr val="FF8AD8"/>
                </a:solidFill>
              </a:rPr>
              <a:t>чтобы </a:t>
            </a:r>
            <a:r>
              <a:rPr lang="ru-RU" b="1" dirty="0">
                <a:solidFill>
                  <a:srgbClr val="FF8AD8"/>
                </a:solidFill>
              </a:rPr>
              <a:t>критиковать свою работу! </a:t>
            </a:r>
          </a:p>
          <a:p>
            <a:pPr marL="0" indent="0" algn="ctr">
              <a:lnSpc>
                <a:spcPct val="150000"/>
              </a:lnSpc>
              <a:buNone/>
            </a:pPr>
            <a:endParaRPr lang="ko-KR" altLang="en-US" sz="3600" b="1" dirty="0">
              <a:solidFill>
                <a:srgbClr val="FF8AD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470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58382"/>
            <a:ext cx="8763000" cy="3317875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Используйте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различные раскраски и творческие материалы, которые вы можете найти, чтобы сделать коллаж или картинки, </a:t>
            </a:r>
            <a:r>
              <a:rPr lang="ru-RU" b="1" dirty="0">
                <a:solidFill>
                  <a:srgbClr val="7030A0"/>
                </a:solidFill>
              </a:rPr>
              <a:t>которые </a:t>
            </a:r>
            <a:r>
              <a:rPr lang="ru-RU" b="1" dirty="0" smtClean="0">
                <a:solidFill>
                  <a:srgbClr val="7030A0"/>
                </a:solidFill>
              </a:rPr>
              <a:t>будут вас радовать</a:t>
            </a:r>
            <a:r>
              <a:rPr lang="ru-RU" b="1" dirty="0" smtClean="0">
                <a:solidFill>
                  <a:srgbClr val="7030A0"/>
                </a:solidFill>
              </a:rPr>
              <a:t>.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Используйте яркие, красочные страницы из старых журналов.</a:t>
            </a:r>
          </a:p>
          <a:p>
            <a:r>
              <a:rPr lang="ru-RU" b="1" dirty="0">
                <a:solidFill>
                  <a:srgbClr val="7030A0"/>
                </a:solidFill>
              </a:rPr>
              <a:t>Сделайте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себе какое-то напоминание о том, как сильно </a:t>
            </a:r>
            <a:r>
              <a:rPr lang="ru-RU" b="1" dirty="0">
                <a:solidFill>
                  <a:srgbClr val="7030A0"/>
                </a:solidFill>
              </a:rPr>
              <a:t>вас Бог любит. </a:t>
            </a:r>
          </a:p>
          <a:p>
            <a:pPr lvl="0"/>
            <a:endParaRPr lang="ko-KR" altLang="ko-KR" dirty="0"/>
          </a:p>
        </p:txBody>
      </p:sp>
    </p:spTree>
    <p:extLst>
      <p:ext uri="{BB962C8B-B14F-4D97-AF65-F5344CB8AC3E}">
        <p14:creationId xmlns:p14="http://schemas.microsoft.com/office/powerpoint/2010/main" val="2613157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771" y="2103368"/>
            <a:ext cx="8926286" cy="4248604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rgbClr val="4E8F00"/>
                </a:solidFill>
              </a:rPr>
              <a:t>Напишите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свой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собственный псалом или песню </a:t>
            </a:r>
            <a:r>
              <a:rPr lang="ru-RU" b="1" dirty="0">
                <a:solidFill>
                  <a:srgbClr val="4E8F00"/>
                </a:solidFill>
              </a:rPr>
              <a:t>прославления Бога,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выражая благодарность за все прекрасное, что Он для вас сделал. </a:t>
            </a: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rgbClr val="4E8F00"/>
                </a:solidFill>
              </a:rPr>
              <a:t>Используйте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по одному цвету радуги для каждого отдельного листа –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это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могут быть краски, карандаши, кусочки красной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бумаги или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кусочки картинок красного цвета вырезанных из журналов и т.д. Затем возьмите оранжевый, желтый, зеленый, синий, фиолетовый и цвет индиго.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                   </a:t>
            </a:r>
            <a:r>
              <a:rPr lang="ru-RU" b="1" dirty="0" smtClean="0">
                <a:solidFill>
                  <a:srgbClr val="4E8F00"/>
                </a:solidFill>
              </a:rPr>
              <a:t>Наслаждайтесь </a:t>
            </a:r>
            <a:r>
              <a:rPr lang="ru-RU" b="1" dirty="0">
                <a:solidFill>
                  <a:srgbClr val="4E8F00"/>
                </a:solidFill>
              </a:rPr>
              <a:t>процессом! </a:t>
            </a:r>
          </a:p>
          <a:p>
            <a:pPr lvl="0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15455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748" y="2070554"/>
            <a:ext cx="8877300" cy="4787446"/>
          </a:xfrm>
        </p:spPr>
        <p:txBody>
          <a:bodyPr>
            <a:normAutofit fontScale="92500"/>
          </a:bodyPr>
          <a:lstStyle/>
          <a:p>
            <a:r>
              <a:rPr lang="ru-RU" b="1" dirty="0">
                <a:solidFill>
                  <a:srgbClr val="4E8F00"/>
                </a:solidFill>
              </a:rPr>
              <a:t>Мария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rgbClr val="4E8F00"/>
                </a:solidFill>
              </a:rPr>
              <a:t>творчески подошла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к подготовке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для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Иисуса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кроватки из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яслях.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b="1" dirty="0" smtClean="0">
                <a:solidFill>
                  <a:srgbClr val="4E8F00"/>
                </a:solidFill>
              </a:rPr>
              <a:t>Иохаведа</a:t>
            </a:r>
            <a:r>
              <a:rPr lang="ru-RU" dirty="0" smtClean="0">
                <a:solidFill>
                  <a:srgbClr val="4E8F00"/>
                </a:solidFill>
              </a:rPr>
              <a:t> </a:t>
            </a:r>
            <a:r>
              <a:rPr lang="ru-RU" dirty="0">
                <a:solidFill>
                  <a:srgbClr val="4E8F00"/>
                </a:solidFill>
              </a:rPr>
              <a:t>также творчески подошла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к созданию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корзинки-лодочки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для Моисея. </a:t>
            </a:r>
            <a:r>
              <a:rPr lang="ru-RU" b="1" dirty="0">
                <a:solidFill>
                  <a:srgbClr val="FF8AD8"/>
                </a:solidFill>
              </a:rPr>
              <a:t>Выберите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5 предметов в своем доме таких как книга, кувшин, кусочек дерева и т.д. и </a:t>
            </a:r>
            <a:r>
              <a:rPr lang="ru-RU" b="1" dirty="0">
                <a:solidFill>
                  <a:srgbClr val="FF8AD8"/>
                </a:solidFill>
              </a:rPr>
              <a:t>придумайте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5 различных способов их </a:t>
            </a:r>
            <a:r>
              <a:rPr lang="ru-RU" b="1" dirty="0" smtClean="0">
                <a:solidFill>
                  <a:srgbClr val="FF8AD8"/>
                </a:solidFill>
              </a:rPr>
              <a:t>применения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. 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rgbClr val="FF8AD8"/>
                </a:solidFill>
              </a:rPr>
              <a:t>Подходите </a:t>
            </a:r>
            <a:r>
              <a:rPr lang="ru-RU" b="1" dirty="0">
                <a:solidFill>
                  <a:srgbClr val="FF8AD8"/>
                </a:solidFill>
              </a:rPr>
              <a:t>творчески к приготовлению пищи!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Используйте то, что у вас есть на кухне, чтобы приготовить </a:t>
            </a:r>
            <a:r>
              <a:rPr lang="ru-RU" dirty="0" err="1">
                <a:solidFill>
                  <a:schemeClr val="bg2">
                    <a:lumMod val="50000"/>
                  </a:schemeClr>
                </a:solidFill>
              </a:rPr>
              <a:t>смузи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, салат или блюдо, которые вы раньше никогда не готовили. Или красиво накройте стол, чтобы получилась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интересная картина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388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010" y="2319936"/>
            <a:ext cx="8909957" cy="3889375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Прочитайте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какую-то Библейскую историю. </a:t>
            </a:r>
            <a:r>
              <a:rPr lang="ru-RU" b="1" dirty="0">
                <a:solidFill>
                  <a:srgbClr val="7030A0"/>
                </a:solidFill>
              </a:rPr>
              <a:t>Поразмышляйте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над ней. Затем </a:t>
            </a:r>
            <a:r>
              <a:rPr lang="ru-RU" b="1" dirty="0">
                <a:solidFill>
                  <a:srgbClr val="7030A0"/>
                </a:solidFill>
              </a:rPr>
              <a:t>придумайте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и сделайте что-то простое, что бы отражало суть истории и извлеченный вами урок из нее. Не обязательно, чтобы это кто-то видел, но это поможет вам глубже поразмышлять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над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этой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историей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и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лучше запомнить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ее. 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 </a:t>
            </a:r>
          </a:p>
          <a:p>
            <a:r>
              <a:rPr lang="ru-RU" b="1" dirty="0">
                <a:solidFill>
                  <a:srgbClr val="7030A0"/>
                </a:solidFill>
              </a:rPr>
              <a:t>Пойдите в лес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и найдите безопасное место, чтобы устроить пикник. Будет </a:t>
            </a:r>
            <a:r>
              <a:rPr lang="ru-RU" b="1" dirty="0">
                <a:solidFill>
                  <a:srgbClr val="7030A0"/>
                </a:solidFill>
              </a:rPr>
              <a:t>даже веселее, если вы </a:t>
            </a:r>
            <a:r>
              <a:rPr lang="ru-RU" b="1" dirty="0" smtClean="0">
                <a:solidFill>
                  <a:srgbClr val="7030A0"/>
                </a:solidFill>
              </a:rPr>
              <a:t>проведете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его вместе со своими друзьями или семьёй! </a:t>
            </a: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151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509" y="2337954"/>
            <a:ext cx="9282545" cy="394291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b="1" dirty="0">
                <a:solidFill>
                  <a:srgbClr val="4E8F00"/>
                </a:solidFill>
              </a:rPr>
              <a:t>Придумайте специальный аппарат,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который смог бы решить все ваши самые большие проблемы. Как бы он работал и как бы это происходило? Даже несмотря на то, что вы не можете обладать подобным аппаратом, чему это может вас научить в решении реальных проблем? </a:t>
            </a:r>
          </a:p>
          <a:p>
            <a:pPr lvl="0"/>
            <a:r>
              <a:rPr lang="ru-RU" b="1" dirty="0">
                <a:solidFill>
                  <a:srgbClr val="4E8F00"/>
                </a:solidFill>
              </a:rPr>
              <a:t>Посетите картинную галерею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или другие места где бы вы могли увидеть или услышать проявление творчества других людей. Вдохновляйтесь их творчеством, чтобы привнести его в свою жизнь. </a:t>
            </a: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50787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AA55F3B-BC53-0CDA-2C6A-AD7E83E82EC9}"/>
              </a:ext>
            </a:extLst>
          </p:cNvPr>
          <p:cNvSpPr txBox="1"/>
          <p:nvPr/>
        </p:nvSpPr>
        <p:spPr>
          <a:xfrm>
            <a:off x="1741863" y="2986804"/>
            <a:ext cx="920430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ko-KR" sz="4800" b="1" dirty="0">
                <a:solidFill>
                  <a:srgbClr val="4E8F00"/>
                </a:solidFill>
                <a:latin typeface="Avenir Next" panose="020B0503020202020204" pitchFamily="34" charset="0"/>
              </a:rPr>
              <a:t>ВЫБИРАЙТЕ ТВОРЧЕСТВО!</a:t>
            </a:r>
            <a:endParaRPr lang="en-US" altLang="ko-KR" sz="4800" b="1" dirty="0">
              <a:solidFill>
                <a:srgbClr val="4E8F0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67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440</Words>
  <Application>Microsoft Office PowerPoint</Application>
  <PresentationFormat>Широкоэкранный</PresentationFormat>
  <Paragraphs>23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맑은 고딕</vt:lpstr>
      <vt:lpstr>Arial</vt:lpstr>
      <vt:lpstr>Avenir Next</vt:lpstr>
      <vt:lpstr>Calibri</vt:lpstr>
      <vt:lpstr>DearJoe</vt:lpstr>
      <vt:lpstr>Office 테마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Flourish! Choose well – Think well – Live well</dc:title>
  <dc:creator>hnjung</dc:creator>
  <cp:lastModifiedBy>Tatiana Kucheruk</cp:lastModifiedBy>
  <cp:revision>13</cp:revision>
  <dcterms:created xsi:type="dcterms:W3CDTF">2022-07-07T04:27:28Z</dcterms:created>
  <dcterms:modified xsi:type="dcterms:W3CDTF">2023-10-31T13:59:12Z</dcterms:modified>
</cp:coreProperties>
</file>