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2" r:id="rId6"/>
    <p:sldId id="273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  <a:srgbClr val="548235"/>
    <a:srgbClr val="FF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C33C47-453D-624E-B599-050F6FC5BB5D}" v="12" dt="2022-11-24T00:10:22.2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834" autoAdjust="0"/>
    <p:restoredTop sz="96327"/>
  </p:normalViewPr>
  <p:slideViewPr>
    <p:cSldViewPr snapToGrid="0">
      <p:cViewPr varScale="1">
        <p:scale>
          <a:sx n="106" d="100"/>
          <a:sy n="106" d="100"/>
        </p:scale>
        <p:origin x="10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25C33C47-453D-624E-B599-050F6FC5BB5D}"/>
    <pc:docChg chg="undo custSel addSld modSld sldOrd">
      <pc:chgData name="Itin, Nilde" userId="4a5681fe-fcae-4d84-8342-8bf611bd7e79" providerId="ADAL" clId="{25C33C47-453D-624E-B599-050F6FC5BB5D}" dt="2022-11-24T00:10:47.912" v="260" actId="207"/>
      <pc:docMkLst>
        <pc:docMk/>
      </pc:docMkLst>
      <pc:sldChg chg="addSp modSp mod">
        <pc:chgData name="Itin, Nilde" userId="4a5681fe-fcae-4d84-8342-8bf611bd7e79" providerId="ADAL" clId="{25C33C47-453D-624E-B599-050F6FC5BB5D}" dt="2022-11-24T00:10:47.912" v="260" actId="207"/>
        <pc:sldMkLst>
          <pc:docMk/>
          <pc:sldMk cId="3159037131" sldId="257"/>
        </pc:sldMkLst>
        <pc:spChg chg="add mod">
          <ac:chgData name="Itin, Nilde" userId="4a5681fe-fcae-4d84-8342-8bf611bd7e79" providerId="ADAL" clId="{25C33C47-453D-624E-B599-050F6FC5BB5D}" dt="2022-11-24T00:10:47.912" v="260" actId="207"/>
          <ac:spMkLst>
            <pc:docMk/>
            <pc:sldMk cId="3159037131" sldId="257"/>
            <ac:spMk id="3" creationId="{FD13BAB2-01D5-AB1E-39B3-B879F0AE379F}"/>
          </ac:spMkLst>
        </pc:spChg>
        <pc:spChg chg="mod">
          <ac:chgData name="Itin, Nilde" userId="4a5681fe-fcae-4d84-8342-8bf611bd7e79" providerId="ADAL" clId="{25C33C47-453D-624E-B599-050F6FC5BB5D}" dt="2022-11-24T00:06:46.092" v="73" actId="207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">
        <pc:chgData name="Itin, Nilde" userId="4a5681fe-fcae-4d84-8342-8bf611bd7e79" providerId="ADAL" clId="{25C33C47-453D-624E-B599-050F6FC5BB5D}" dt="2022-11-24T00:08:15.918" v="224" actId="20577"/>
        <pc:sldMkLst>
          <pc:docMk/>
          <pc:sldMk cId="2096470166" sldId="267"/>
        </pc:sldMkLst>
        <pc:spChg chg="mod">
          <ac:chgData name="Itin, Nilde" userId="4a5681fe-fcae-4d84-8342-8bf611bd7e79" providerId="ADAL" clId="{25C33C47-453D-624E-B599-050F6FC5BB5D}" dt="2022-11-24T00:08:15.918" v="224" actId="20577"/>
          <ac:spMkLst>
            <pc:docMk/>
            <pc:sldMk cId="2096470166" sldId="267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25C33C47-453D-624E-B599-050F6FC5BB5D}" dt="2022-11-24T00:08:56.805" v="240" actId="207"/>
        <pc:sldMkLst>
          <pc:docMk/>
          <pc:sldMk cId="2613157746" sldId="268"/>
        </pc:sldMkLst>
        <pc:spChg chg="add mod">
          <ac:chgData name="Itin, Nilde" userId="4a5681fe-fcae-4d84-8342-8bf611bd7e79" providerId="ADAL" clId="{25C33C47-453D-624E-B599-050F6FC5BB5D}" dt="2022-11-23T21:16:16.174" v="59" actId="1076"/>
          <ac:spMkLst>
            <pc:docMk/>
            <pc:sldMk cId="2613157746" sldId="268"/>
            <ac:spMk id="2" creationId="{CD479722-D47E-1A0D-4A55-0C5EA62ABABA}"/>
          </ac:spMkLst>
        </pc:spChg>
        <pc:spChg chg="mod">
          <ac:chgData name="Itin, Nilde" userId="4a5681fe-fcae-4d84-8342-8bf611bd7e79" providerId="ADAL" clId="{25C33C47-453D-624E-B599-050F6FC5BB5D}" dt="2022-11-24T00:08:56.805" v="240" actId="207"/>
          <ac:spMkLst>
            <pc:docMk/>
            <pc:sldMk cId="2613157746" sldId="268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25C33C47-453D-624E-B599-050F6FC5BB5D}" dt="2022-11-24T00:09:14.334" v="244" actId="207"/>
        <pc:sldMkLst>
          <pc:docMk/>
          <pc:sldMk cId="1915455417" sldId="272"/>
        </pc:sldMkLst>
        <pc:spChg chg="add mod">
          <ac:chgData name="Itin, Nilde" userId="4a5681fe-fcae-4d84-8342-8bf611bd7e79" providerId="ADAL" clId="{25C33C47-453D-624E-B599-050F6FC5BB5D}" dt="2022-11-23T21:18:04.403" v="69"/>
          <ac:spMkLst>
            <pc:docMk/>
            <pc:sldMk cId="1915455417" sldId="272"/>
            <ac:spMk id="2" creationId="{1D82F9E2-427A-3BD3-4437-F9C854BCA87B}"/>
          </ac:spMkLst>
        </pc:spChg>
        <pc:spChg chg="mod">
          <ac:chgData name="Itin, Nilde" userId="4a5681fe-fcae-4d84-8342-8bf611bd7e79" providerId="ADAL" clId="{25C33C47-453D-624E-B599-050F6FC5BB5D}" dt="2022-11-24T00:09:14.334" v="244" actId="207"/>
          <ac:spMkLst>
            <pc:docMk/>
            <pc:sldMk cId="1915455417" sldId="272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25C33C47-453D-624E-B599-050F6FC5BB5D}" dt="2022-11-24T00:09:30.653" v="248" actId="207"/>
        <pc:sldMkLst>
          <pc:docMk/>
          <pc:sldMk cId="684388020" sldId="273"/>
        </pc:sldMkLst>
        <pc:spChg chg="add mod">
          <ac:chgData name="Itin, Nilde" userId="4a5681fe-fcae-4d84-8342-8bf611bd7e79" providerId="ADAL" clId="{25C33C47-453D-624E-B599-050F6FC5BB5D}" dt="2022-11-23T21:18:05.832" v="70"/>
          <ac:spMkLst>
            <pc:docMk/>
            <pc:sldMk cId="684388020" sldId="273"/>
            <ac:spMk id="2" creationId="{A66F19E7-4E79-7625-EA25-9FAF7FFE670D}"/>
          </ac:spMkLst>
        </pc:spChg>
        <pc:spChg chg="mod">
          <ac:chgData name="Itin, Nilde" userId="4a5681fe-fcae-4d84-8342-8bf611bd7e79" providerId="ADAL" clId="{25C33C47-453D-624E-B599-050F6FC5BB5D}" dt="2022-11-24T00:09:30.653" v="248" actId="207"/>
          <ac:spMkLst>
            <pc:docMk/>
            <pc:sldMk cId="684388020" sldId="273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25C33C47-453D-624E-B599-050F6FC5BB5D}" dt="2022-11-24T00:09:57.970" v="254" actId="207"/>
        <pc:sldMkLst>
          <pc:docMk/>
          <pc:sldMk cId="1563151049" sldId="274"/>
        </pc:sldMkLst>
        <pc:spChg chg="add mod">
          <ac:chgData name="Itin, Nilde" userId="4a5681fe-fcae-4d84-8342-8bf611bd7e79" providerId="ADAL" clId="{25C33C47-453D-624E-B599-050F6FC5BB5D}" dt="2022-11-23T21:18:08.135" v="71"/>
          <ac:spMkLst>
            <pc:docMk/>
            <pc:sldMk cId="1563151049" sldId="274"/>
            <ac:spMk id="2" creationId="{3FC54898-7FAA-8503-FDCC-1D4B4023E820}"/>
          </ac:spMkLst>
        </pc:spChg>
        <pc:spChg chg="mod">
          <ac:chgData name="Itin, Nilde" userId="4a5681fe-fcae-4d84-8342-8bf611bd7e79" providerId="ADAL" clId="{25C33C47-453D-624E-B599-050F6FC5BB5D}" dt="2022-11-24T00:09:57.970" v="254" actId="207"/>
          <ac:spMkLst>
            <pc:docMk/>
            <pc:sldMk cId="1563151049" sldId="274"/>
            <ac:spMk id="3" creationId="{CF5CCE5B-CF24-43A2-B500-2AC2B165B86A}"/>
          </ac:spMkLst>
        </pc:spChg>
      </pc:sldChg>
      <pc:sldChg chg="addSp modSp mod">
        <pc:chgData name="Itin, Nilde" userId="4a5681fe-fcae-4d84-8342-8bf611bd7e79" providerId="ADAL" clId="{25C33C47-453D-624E-B599-050F6FC5BB5D}" dt="2022-11-24T00:09:43.870" v="251" actId="207"/>
        <pc:sldMkLst>
          <pc:docMk/>
          <pc:sldMk cId="850787879" sldId="275"/>
        </pc:sldMkLst>
        <pc:spChg chg="add mod">
          <ac:chgData name="Itin, Nilde" userId="4a5681fe-fcae-4d84-8342-8bf611bd7e79" providerId="ADAL" clId="{25C33C47-453D-624E-B599-050F6FC5BB5D}" dt="2022-11-23T21:18:09.854" v="72"/>
          <ac:spMkLst>
            <pc:docMk/>
            <pc:sldMk cId="850787879" sldId="275"/>
            <ac:spMk id="2" creationId="{7BB10F7B-C118-D69B-92BB-B77A3378FD11}"/>
          </ac:spMkLst>
        </pc:spChg>
        <pc:spChg chg="mod">
          <ac:chgData name="Itin, Nilde" userId="4a5681fe-fcae-4d84-8342-8bf611bd7e79" providerId="ADAL" clId="{25C33C47-453D-624E-B599-050F6FC5BB5D}" dt="2022-11-24T00:09:43.870" v="251" actId="207"/>
          <ac:spMkLst>
            <pc:docMk/>
            <pc:sldMk cId="850787879" sldId="275"/>
            <ac:spMk id="3" creationId="{CF5CCE5B-CF24-43A2-B500-2AC2B165B86A}"/>
          </ac:spMkLst>
        </pc:spChg>
      </pc:sldChg>
      <pc:sldChg chg="addSp delSp modSp add mod ord">
        <pc:chgData name="Itin, Nilde" userId="4a5681fe-fcae-4d84-8342-8bf611bd7e79" providerId="ADAL" clId="{25C33C47-453D-624E-B599-050F6FC5BB5D}" dt="2022-11-24T00:10:27.346" v="258" actId="207"/>
        <pc:sldMkLst>
          <pc:docMk/>
          <pc:sldMk cId="1078970397" sldId="276"/>
        </pc:sldMkLst>
        <pc:spChg chg="del">
          <ac:chgData name="Itin, Nilde" userId="4a5681fe-fcae-4d84-8342-8bf611bd7e79" providerId="ADAL" clId="{25C33C47-453D-624E-B599-050F6FC5BB5D}" dt="2022-11-23T21:17:21.227" v="65" actId="21"/>
          <ac:spMkLst>
            <pc:docMk/>
            <pc:sldMk cId="1078970397" sldId="276"/>
            <ac:spMk id="3" creationId="{FD13BAB2-01D5-AB1E-39B3-B879F0AE379F}"/>
          </ac:spMkLst>
        </pc:spChg>
        <pc:spChg chg="add del mod">
          <ac:chgData name="Itin, Nilde" userId="4a5681fe-fcae-4d84-8342-8bf611bd7e79" providerId="ADAL" clId="{25C33C47-453D-624E-B599-050F6FC5BB5D}" dt="2022-11-23T21:17:23.563" v="66" actId="478"/>
          <ac:spMkLst>
            <pc:docMk/>
            <pc:sldMk cId="1078970397" sldId="276"/>
            <ac:spMk id="4" creationId="{FF432813-BADB-FB71-82FA-2CB0816C11DB}"/>
          </ac:spMkLst>
        </pc:spChg>
        <pc:spChg chg="del">
          <ac:chgData name="Itin, Nilde" userId="4a5681fe-fcae-4d84-8342-8bf611bd7e79" providerId="ADAL" clId="{25C33C47-453D-624E-B599-050F6FC5BB5D}" dt="2022-11-23T21:17:17.763" v="64" actId="478"/>
          <ac:spMkLst>
            <pc:docMk/>
            <pc:sldMk cId="1078970397" sldId="276"/>
            <ac:spMk id="5" creationId="{D8DC5DEB-72A6-4E5D-86E9-746DBA450130}"/>
          </ac:spMkLst>
        </pc:spChg>
        <pc:spChg chg="add mod">
          <ac:chgData name="Itin, Nilde" userId="4a5681fe-fcae-4d84-8342-8bf611bd7e79" providerId="ADAL" clId="{25C33C47-453D-624E-B599-050F6FC5BB5D}" dt="2022-11-24T00:10:27.346" v="258" actId="207"/>
          <ac:spMkLst>
            <pc:docMk/>
            <pc:sldMk cId="1078970397" sldId="276"/>
            <ac:spMk id="6" creationId="{24ED8B7D-3228-B468-7432-DE0245B7F1D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7B68157-D535-3205-B31A-D50142F99E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2" y="-34952"/>
            <a:ext cx="12174418" cy="6899519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2023-10-31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8B3B20F-2CF1-DA9D-A3E7-2439FE9F54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79166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829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3099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446" y="2282825"/>
            <a:ext cx="8991600" cy="35728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4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</a:t>
            </a: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Мир оставляю вам, мир Мой даю вам; не так, как мир дает, Я даю вам. Да не смущается сердце ваше и да не устрашается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»</a:t>
            </a:r>
          </a:p>
          <a:p>
            <a:pPr marL="0" indent="0">
              <a:buNone/>
            </a:pPr>
            <a:r>
              <a:rPr lang="ru-RU" sz="2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Иоанна 14:27</a:t>
            </a:r>
            <a:endParaRPr lang="ru-RU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13BAB2-01D5-AB1E-39B3-B879F0AE379F}"/>
              </a:ext>
            </a:extLst>
          </p:cNvPr>
          <p:cNvSpPr txBox="1"/>
          <p:nvPr/>
        </p:nvSpPr>
        <p:spPr>
          <a:xfrm>
            <a:off x="785446" y="66039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FF9300"/>
                </a:solidFill>
                <a:latin typeface="Avenir Next" panose="020B0503020202020204" pitchFamily="34" charset="0"/>
              </a:rPr>
              <a:t>ВЫБИРАЙТЕ ПОКОЙ!</a:t>
            </a:r>
            <a:endParaRPr lang="en-US" altLang="ko-KR" sz="4800" b="1" dirty="0">
              <a:solidFill>
                <a:srgbClr val="FF93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445" y="1887907"/>
            <a:ext cx="10203254" cy="3794235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b="1" dirty="0">
                <a:solidFill>
                  <a:srgbClr val="7030A0"/>
                </a:solidFill>
              </a:rPr>
              <a:t>Нам каждый день нужно </a:t>
            </a:r>
            <a:r>
              <a:rPr lang="ru-RU" b="1" dirty="0" smtClean="0">
                <a:solidFill>
                  <a:srgbClr val="7030A0"/>
                </a:solidFill>
              </a:rPr>
              <a:t>особое время уединения,</a:t>
            </a:r>
            <a:endParaRPr lang="ru-RU" b="1" dirty="0" smtClean="0">
              <a:solidFill>
                <a:srgbClr val="7030A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dirty="0">
                <a:solidFill>
                  <a:srgbClr val="7030A0"/>
                </a:solidFill>
              </a:rPr>
              <a:t>чтобы </a:t>
            </a:r>
            <a:r>
              <a:rPr lang="ru-RU" b="1" dirty="0" smtClean="0">
                <a:solidFill>
                  <a:srgbClr val="7030A0"/>
                </a:solidFill>
              </a:rPr>
              <a:t>ОСТАНОВИТЬСЯ </a:t>
            </a:r>
            <a:endParaRPr lang="ru-RU" b="1" dirty="0" smtClean="0">
              <a:solidFill>
                <a:srgbClr val="7030A0"/>
              </a:solidFill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b="1" dirty="0" smtClean="0">
                <a:solidFill>
                  <a:srgbClr val="7030A0"/>
                </a:solidFill>
              </a:rPr>
              <a:t>и </a:t>
            </a:r>
            <a:r>
              <a:rPr lang="ru-RU" b="1" dirty="0" smtClean="0">
                <a:solidFill>
                  <a:srgbClr val="7030A0"/>
                </a:solidFill>
              </a:rPr>
              <a:t>наполниться МИРОМ </a:t>
            </a:r>
            <a:r>
              <a:rPr lang="ru-RU" b="1" dirty="0">
                <a:solidFill>
                  <a:srgbClr val="7030A0"/>
                </a:solidFill>
              </a:rPr>
              <a:t>и </a:t>
            </a:r>
            <a:r>
              <a:rPr lang="ru-RU" b="1" dirty="0" smtClean="0">
                <a:solidFill>
                  <a:srgbClr val="7030A0"/>
                </a:solidFill>
              </a:rPr>
              <a:t>ПОКОЕМ. </a:t>
            </a:r>
            <a:endParaRPr lang="ru-RU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538" y="2405918"/>
            <a:ext cx="9044354" cy="401246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ru-RU" b="1" dirty="0" smtClean="0">
                <a:solidFill>
                  <a:srgbClr val="548235"/>
                </a:solidFill>
              </a:rPr>
              <a:t>Пускайте </a:t>
            </a:r>
            <a:r>
              <a:rPr lang="ru-RU" b="1" dirty="0">
                <a:solidFill>
                  <a:srgbClr val="548235"/>
                </a:solidFill>
              </a:rPr>
              <a:t>мыльные пузыри!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Глубоко вдохните, а затем также глубоко выдохните, пуская воображаемые пузыри. Это естественный </a:t>
            </a:r>
            <a:r>
              <a:rPr lang="ru-RU" b="1" dirty="0">
                <a:solidFill>
                  <a:srgbClr val="548235"/>
                </a:solidFill>
              </a:rPr>
              <a:t>способ успокоить свое тело.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Представьте, что вы выдыхаете все свои переживания Богу и вдыхаете Его покой и любовь.</a:t>
            </a:r>
          </a:p>
          <a:p>
            <a:r>
              <a:rPr lang="ru-RU" b="1" dirty="0">
                <a:solidFill>
                  <a:srgbClr val="548235"/>
                </a:solidFill>
              </a:rPr>
              <a:t>Найдите тихое место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чтобы уединиться. Назовите 5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предметов, которые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вы видите,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которые вы можете услышать, 3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которые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вы можете потрогать, 2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которых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вы можете ощутить запах и 1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который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вы можете попробовать. </a:t>
            </a:r>
            <a:r>
              <a:rPr lang="ru-RU" b="1" dirty="0">
                <a:solidFill>
                  <a:srgbClr val="548235"/>
                </a:solidFill>
              </a:rPr>
              <a:t>Поблагодарите Бога</a:t>
            </a:r>
            <a:r>
              <a:rPr lang="ru-RU" dirty="0"/>
              <a:t>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за все это. </a:t>
            </a:r>
          </a:p>
          <a:p>
            <a:pPr lvl="0"/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0"/>
            <a:endParaRPr lang="ko-KR" altLang="ko-K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13BAB2-01D5-AB1E-39B3-B879F0AE379F}"/>
              </a:ext>
            </a:extLst>
          </p:cNvPr>
          <p:cNvSpPr txBox="1"/>
          <p:nvPr/>
        </p:nvSpPr>
        <p:spPr>
          <a:xfrm>
            <a:off x="785446" y="66039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FF9300"/>
                </a:solidFill>
                <a:latin typeface="Avenir Next" panose="020B0503020202020204" pitchFamily="34" charset="0"/>
              </a:rPr>
              <a:t>ВЫБИРАЙТЕ ПОКОЙ!</a:t>
            </a:r>
            <a:endParaRPr lang="en-US" altLang="ko-KR" sz="4800" b="1" dirty="0">
              <a:solidFill>
                <a:srgbClr val="FF93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446" y="2177317"/>
            <a:ext cx="9026769" cy="4557590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Ручкой на листе бумаги </a:t>
            </a:r>
            <a:r>
              <a:rPr lang="ru-RU" b="1" dirty="0" smtClean="0">
                <a:solidFill>
                  <a:schemeClr val="accent2"/>
                </a:solidFill>
              </a:rPr>
              <a:t>обведите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свою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руку. Представьте, что это рука Бога. Запишите свои переживания на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ладонях рук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и отдайте их Богу. Каждый раз, когда ваш разум погружается в переживания </a:t>
            </a:r>
            <a:r>
              <a:rPr lang="ru-RU" b="1" dirty="0">
                <a:solidFill>
                  <a:schemeClr val="accent2"/>
                </a:solidFill>
              </a:rPr>
              <a:t>– вспоминайте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 том, что вы уже отдали все Богу. </a:t>
            </a:r>
          </a:p>
          <a:p>
            <a:pPr lvl="0"/>
            <a:r>
              <a:rPr lang="ru-RU" b="1" dirty="0">
                <a:solidFill>
                  <a:schemeClr val="accent2"/>
                </a:solidFill>
              </a:rPr>
              <a:t>Зажгите свечу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 понаблюдайте за пламенем или включите электронную свечу. </a:t>
            </a:r>
            <a:r>
              <a:rPr lang="ru-RU" b="1" dirty="0">
                <a:solidFill>
                  <a:schemeClr val="accent2"/>
                </a:solidFill>
              </a:rPr>
              <a:t>Представьте, что Иисус,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свет мира, изливает Свой мир и любовь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вашу жизнь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r>
              <a:rPr lang="en-GB" altLang="ko-K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ko-KR" altLang="ko-K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13BAB2-01D5-AB1E-39B3-B879F0AE379F}"/>
              </a:ext>
            </a:extLst>
          </p:cNvPr>
          <p:cNvSpPr txBox="1"/>
          <p:nvPr/>
        </p:nvSpPr>
        <p:spPr>
          <a:xfrm>
            <a:off x="785446" y="66039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FF9300"/>
                </a:solidFill>
                <a:latin typeface="Avenir Next" panose="020B0503020202020204" pitchFamily="34" charset="0"/>
              </a:rPr>
              <a:t>ВЫБИРАЙТЕ ПОКОЙ!</a:t>
            </a:r>
            <a:endParaRPr lang="en-US" altLang="ko-KR" sz="4800" b="1" dirty="0">
              <a:solidFill>
                <a:srgbClr val="FF93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276" y="2423502"/>
            <a:ext cx="8900718" cy="3748698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Составьте </a:t>
            </a:r>
            <a:r>
              <a:rPr lang="ru-RU" b="1" dirty="0">
                <a:solidFill>
                  <a:srgbClr val="7030A0"/>
                </a:solidFill>
              </a:rPr>
              <a:t>список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того, что </a:t>
            </a:r>
            <a:r>
              <a:rPr lang="ru-RU" b="1" dirty="0" smtClean="0">
                <a:solidFill>
                  <a:srgbClr val="7030A0"/>
                </a:solidFill>
              </a:rPr>
              <a:t>вас успокаивает</a:t>
            </a:r>
            <a:r>
              <a:rPr lang="ru-RU" b="1" dirty="0">
                <a:solidFill>
                  <a:srgbClr val="7030A0"/>
                </a:solidFill>
              </a:rPr>
              <a:t>.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Смотреть на водопады,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слушать пение птиц, запах апельсинов, лаванды и свежеиспеченного хлеба, массаж рук и т.д.</a:t>
            </a:r>
          </a:p>
          <a:p>
            <a:pPr lvl="0"/>
            <a:r>
              <a:rPr lang="ru-RU" b="1" dirty="0">
                <a:solidFill>
                  <a:srgbClr val="7030A0"/>
                </a:solidFill>
              </a:rPr>
              <a:t>Найдите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фото спокойного места. Приклейте его на большой лист бумаги и запишите туда то, что вас </a:t>
            </a:r>
            <a:r>
              <a:rPr lang="ru-RU" b="1" dirty="0">
                <a:solidFill>
                  <a:srgbClr val="7030A0"/>
                </a:solidFill>
              </a:rPr>
              <a:t>успокаивает. </a:t>
            </a:r>
          </a:p>
          <a:p>
            <a:pPr lvl="0"/>
            <a:endParaRPr lang="ko-KR" altLang="ko-KR" b="1" dirty="0">
              <a:solidFill>
                <a:srgbClr val="7030A0"/>
              </a:solidFill>
            </a:endParaRPr>
          </a:p>
          <a:p>
            <a:pPr lvl="0"/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13BAB2-01D5-AB1E-39B3-B879F0AE379F}"/>
              </a:ext>
            </a:extLst>
          </p:cNvPr>
          <p:cNvSpPr txBox="1"/>
          <p:nvPr/>
        </p:nvSpPr>
        <p:spPr>
          <a:xfrm>
            <a:off x="785446" y="66039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FF9300"/>
                </a:solidFill>
                <a:latin typeface="Avenir Next" panose="020B0503020202020204" pitchFamily="34" charset="0"/>
              </a:rPr>
              <a:t>ВЫБИРАЙТЕ ПОКОЙ!</a:t>
            </a:r>
            <a:endParaRPr lang="en-US" altLang="ko-KR" sz="4800" b="1" dirty="0">
              <a:solidFill>
                <a:srgbClr val="FF93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388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292" y="2441087"/>
            <a:ext cx="8833338" cy="3502513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 smtClean="0"/>
              <a:t>Медленно </a:t>
            </a:r>
            <a:r>
              <a:rPr lang="ru-RU" b="1" dirty="0">
                <a:solidFill>
                  <a:srgbClr val="548235"/>
                </a:solidFill>
              </a:rPr>
              <a:t>повторяйте</a:t>
            </a:r>
            <a:r>
              <a:rPr lang="ru-RU" dirty="0"/>
              <a:t> Библейский текст, который вас утешает. </a:t>
            </a:r>
            <a:r>
              <a:rPr lang="ru-RU" b="1" i="1" dirty="0"/>
              <a:t>«Остановитесь и познайте, что Я — Бог» </a:t>
            </a:r>
            <a:r>
              <a:rPr lang="ru-RU" dirty="0"/>
              <a:t>(Псалтирь 45:11). Произносите каждой слово по очереди и </a:t>
            </a:r>
            <a:r>
              <a:rPr lang="ru-RU" b="1" dirty="0">
                <a:solidFill>
                  <a:srgbClr val="548235"/>
                </a:solidFill>
              </a:rPr>
              <a:t>поразмышляйте</a:t>
            </a:r>
            <a:r>
              <a:rPr lang="ru-RU" dirty="0"/>
              <a:t> над </a:t>
            </a:r>
            <a:r>
              <a:rPr lang="ru-RU" dirty="0" smtClean="0"/>
              <a:t>значением каждого из них. </a:t>
            </a:r>
            <a:endParaRPr lang="ru-RU" dirty="0"/>
          </a:p>
          <a:p>
            <a:r>
              <a:rPr lang="ru-RU" b="1" dirty="0" smtClean="0">
                <a:solidFill>
                  <a:srgbClr val="548235"/>
                </a:solidFill>
              </a:rPr>
              <a:t>Приведите </a:t>
            </a:r>
            <a:r>
              <a:rPr lang="ru-RU" b="1" dirty="0">
                <a:solidFill>
                  <a:srgbClr val="548235"/>
                </a:solidFill>
              </a:rPr>
              <a:t>в порядок </a:t>
            </a:r>
            <a:r>
              <a:rPr lang="ru-RU" dirty="0"/>
              <a:t>какое-то место или сферу своей жизни, чтобы </a:t>
            </a:r>
            <a:r>
              <a:rPr lang="ru-RU" b="1" dirty="0">
                <a:solidFill>
                  <a:srgbClr val="548235"/>
                </a:solidFill>
              </a:rPr>
              <a:t>почувствовать себя спокойнее. </a:t>
            </a:r>
          </a:p>
          <a:p>
            <a:pPr lvl="0"/>
            <a:endParaRPr lang="ko-KR" altLang="ko-KR" dirty="0"/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13BAB2-01D5-AB1E-39B3-B879F0AE379F}"/>
              </a:ext>
            </a:extLst>
          </p:cNvPr>
          <p:cNvSpPr txBox="1"/>
          <p:nvPr/>
        </p:nvSpPr>
        <p:spPr>
          <a:xfrm>
            <a:off x="785446" y="66039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FF9300"/>
                </a:solidFill>
                <a:latin typeface="Avenir Next" panose="020B0503020202020204" pitchFamily="34" charset="0"/>
              </a:rPr>
              <a:t>ВЫБИРАЙТЕ ПОКОЙ!</a:t>
            </a:r>
            <a:endParaRPr lang="en-US" altLang="ko-KR" sz="4800" b="1" dirty="0">
              <a:solidFill>
                <a:srgbClr val="FF93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108" y="2177317"/>
            <a:ext cx="8921262" cy="436416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На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листе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бумаги </a:t>
            </a:r>
            <a:r>
              <a:rPr lang="ru-RU" b="1" dirty="0" smtClean="0">
                <a:solidFill>
                  <a:srgbClr val="FF9300"/>
                </a:solidFill>
              </a:rPr>
              <a:t>нарисуйте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карандашом волнистые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линии.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Запишите успокаивающие мысли, идеи, цитаты и Библейские тексты на этих линиях. Используйте различные оттенки синего для </a:t>
            </a:r>
            <a:r>
              <a:rPr lang="ru-RU" b="1" dirty="0">
                <a:solidFill>
                  <a:srgbClr val="FF9300"/>
                </a:solidFill>
              </a:rPr>
              <a:t>создания </a:t>
            </a:r>
            <a:r>
              <a:rPr lang="ru-RU" b="1" dirty="0" smtClean="0">
                <a:solidFill>
                  <a:srgbClr val="FF9300"/>
                </a:solidFill>
              </a:rPr>
              <a:t>эффекта умиротворения. </a:t>
            </a:r>
            <a:endParaRPr lang="ru-RU" b="1" dirty="0">
              <a:solidFill>
                <a:srgbClr val="FF9300"/>
              </a:solidFill>
            </a:endParaRPr>
          </a:p>
          <a:p>
            <a:r>
              <a:rPr lang="ru-RU" b="1" dirty="0">
                <a:solidFill>
                  <a:srgbClr val="FF9300"/>
                </a:solidFill>
              </a:rPr>
              <a:t>Посетите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церковь или другое место умиротворения и покоя</a:t>
            </a:r>
            <a:r>
              <a:rPr lang="ru-RU" b="1" dirty="0">
                <a:solidFill>
                  <a:srgbClr val="FF9300"/>
                </a:solidFill>
              </a:rPr>
              <a:t>. Сидите спокойно.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Молитесь, читайте Библейские тексты или наблюдайте за тем, что наполняет вас миром и покоем.</a:t>
            </a: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D13BAB2-01D5-AB1E-39B3-B879F0AE379F}"/>
              </a:ext>
            </a:extLst>
          </p:cNvPr>
          <p:cNvSpPr txBox="1"/>
          <p:nvPr/>
        </p:nvSpPr>
        <p:spPr>
          <a:xfrm>
            <a:off x="785446" y="660396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rgbClr val="FF9300"/>
                </a:solidFill>
                <a:latin typeface="Avenir Next" panose="020B0503020202020204" pitchFamily="34" charset="0"/>
              </a:rPr>
              <a:t>ВЫБИРАЙТЕ ПОКОЙ!</a:t>
            </a:r>
            <a:endParaRPr lang="en-US" altLang="ko-KR" sz="4800" b="1" dirty="0">
              <a:solidFill>
                <a:srgbClr val="FF93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787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13BAB2-01D5-AB1E-39B3-B879F0AE379F}"/>
              </a:ext>
            </a:extLst>
          </p:cNvPr>
          <p:cNvSpPr txBox="1"/>
          <p:nvPr/>
        </p:nvSpPr>
        <p:spPr>
          <a:xfrm>
            <a:off x="2025771" y="3711414"/>
            <a:ext cx="6096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altLang="ko-KR" sz="4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venir Next" panose="020B0503020202020204" pitchFamily="34" charset="0"/>
              </a:rPr>
              <a:t>ВЫБИРАЙТЕ</a:t>
            </a:r>
            <a:r>
              <a:rPr lang="ru-RU" altLang="ko-KR" sz="4800" b="1" dirty="0" smtClean="0">
                <a:solidFill>
                  <a:srgbClr val="FF9300"/>
                </a:solidFill>
                <a:latin typeface="Avenir Next" panose="020B0503020202020204" pitchFamily="34" charset="0"/>
              </a:rPr>
              <a:t> ПОКОЙ!</a:t>
            </a:r>
            <a:endParaRPr lang="en-US" altLang="ko-KR" sz="4800" b="1" dirty="0">
              <a:solidFill>
                <a:srgbClr val="FF9300"/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97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423</Words>
  <Application>Microsoft Office PowerPoint</Application>
  <PresentationFormat>Широкоэкранный</PresentationFormat>
  <Paragraphs>26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맑은 고딕</vt:lpstr>
      <vt:lpstr>Arial</vt:lpstr>
      <vt:lpstr>Avenir Next</vt:lpstr>
      <vt:lpstr>Calibri</vt:lpstr>
      <vt:lpstr>DearJoe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14</cp:revision>
  <dcterms:created xsi:type="dcterms:W3CDTF">2022-07-07T04:27:28Z</dcterms:created>
  <dcterms:modified xsi:type="dcterms:W3CDTF">2023-10-31T13:50:36Z</dcterms:modified>
</cp:coreProperties>
</file>