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FF930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3A986-F8E6-5E42-ADFD-2671CAC8343A}" v="11" dt="2022-11-23T17:20:52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09" autoAdjust="0"/>
    <p:restoredTop sz="96327"/>
  </p:normalViewPr>
  <p:slideViewPr>
    <p:cSldViewPr snapToGrid="0">
      <p:cViewPr varScale="1">
        <p:scale>
          <a:sx n="111" d="100"/>
          <a:sy n="111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03B3A986-F8E6-5E42-ADFD-2671CAC8343A}"/>
    <pc:docChg chg="undo custSel addSld modSld sldOrd">
      <pc:chgData name="Itin, Nilde" userId="4a5681fe-fcae-4d84-8342-8bf611bd7e79" providerId="ADAL" clId="{03B3A986-F8E6-5E42-ADFD-2671CAC8343A}" dt="2022-11-24T00:06:14.651" v="131" actId="207"/>
      <pc:docMkLst>
        <pc:docMk/>
      </pc:docMkLst>
      <pc:sldChg chg="modSp mod">
        <pc:chgData name="Itin, Nilde" userId="4a5681fe-fcae-4d84-8342-8bf611bd7e79" providerId="ADAL" clId="{03B3A986-F8E6-5E42-ADFD-2671CAC8343A}" dt="2022-11-24T00:04:13.471" v="105" actId="207"/>
        <pc:sldMkLst>
          <pc:docMk/>
          <pc:sldMk cId="3159037131" sldId="257"/>
        </pc:sldMkLst>
        <pc:spChg chg="mod">
          <ac:chgData name="Itin, Nilde" userId="4a5681fe-fcae-4d84-8342-8bf611bd7e79" providerId="ADAL" clId="{03B3A986-F8E6-5E42-ADFD-2671CAC8343A}" dt="2022-11-24T00:04:13.471" v="105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addSp delSp modSp mod">
        <pc:chgData name="Itin, Nilde" userId="4a5681fe-fcae-4d84-8342-8bf611bd7e79" providerId="ADAL" clId="{03B3A986-F8E6-5E42-ADFD-2671CAC8343A}" dt="2022-11-23T17:16:00.425" v="36" actId="21"/>
        <pc:sldMkLst>
          <pc:docMk/>
          <pc:sldMk cId="2096470166" sldId="267"/>
        </pc:sldMkLst>
        <pc:spChg chg="mod">
          <ac:chgData name="Itin, Nilde" userId="4a5681fe-fcae-4d84-8342-8bf611bd7e79" providerId="ADAL" clId="{03B3A986-F8E6-5E42-ADFD-2671CAC8343A}" dt="2022-11-23T17:15:37.263" v="29" actId="20577"/>
          <ac:spMkLst>
            <pc:docMk/>
            <pc:sldMk cId="2096470166" sldId="267"/>
            <ac:spMk id="3" creationId="{CF5CCE5B-CF24-43A2-B500-2AC2B165B86A}"/>
          </ac:spMkLst>
        </pc:spChg>
        <pc:spChg chg="add del mod">
          <ac:chgData name="Itin, Nilde" userId="4a5681fe-fcae-4d84-8342-8bf611bd7e79" providerId="ADAL" clId="{03B3A986-F8E6-5E42-ADFD-2671CAC8343A}" dt="2022-11-23T17:16:00.425" v="36" actId="21"/>
          <ac:spMkLst>
            <pc:docMk/>
            <pc:sldMk cId="2096470166" sldId="267"/>
            <ac:spMk id="4" creationId="{9874C352-45B0-5A5B-0A6F-BF08C84E0664}"/>
          </ac:spMkLst>
        </pc:spChg>
      </pc:sldChg>
      <pc:sldChg chg="addSp delSp modSp mod">
        <pc:chgData name="Itin, Nilde" userId="4a5681fe-fcae-4d84-8342-8bf611bd7e79" providerId="ADAL" clId="{03B3A986-F8E6-5E42-ADFD-2671CAC8343A}" dt="2022-11-24T00:05:24.174" v="122" actId="478"/>
        <pc:sldMkLst>
          <pc:docMk/>
          <pc:sldMk cId="2613157746" sldId="268"/>
        </pc:sldMkLst>
        <pc:spChg chg="add del mod">
          <ac:chgData name="Itin, Nilde" userId="4a5681fe-fcae-4d84-8342-8bf611bd7e79" providerId="ADAL" clId="{03B3A986-F8E6-5E42-ADFD-2671CAC8343A}" dt="2022-11-24T00:05:24.174" v="122" actId="478"/>
          <ac:spMkLst>
            <pc:docMk/>
            <pc:sldMk cId="2613157746" sldId="268"/>
            <ac:spMk id="2" creationId="{6953ABA0-7E81-CF89-C417-C9AC3394AAA9}"/>
          </ac:spMkLst>
        </pc:spChg>
        <pc:spChg chg="mod">
          <ac:chgData name="Itin, Nilde" userId="4a5681fe-fcae-4d84-8342-8bf611bd7e79" providerId="ADAL" clId="{03B3A986-F8E6-5E42-ADFD-2671CAC8343A}" dt="2022-11-24T00:04:29.976" v="109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03B3A986-F8E6-5E42-ADFD-2671CAC8343A}" dt="2022-11-24T00:05:26.501" v="123" actId="478"/>
        <pc:sldMkLst>
          <pc:docMk/>
          <pc:sldMk cId="1915455417" sldId="272"/>
        </pc:sldMkLst>
        <pc:spChg chg="add del mod">
          <ac:chgData name="Itin, Nilde" userId="4a5681fe-fcae-4d84-8342-8bf611bd7e79" providerId="ADAL" clId="{03B3A986-F8E6-5E42-ADFD-2671CAC8343A}" dt="2022-11-23T17:20:38.311" v="95" actId="478"/>
          <ac:spMkLst>
            <pc:docMk/>
            <pc:sldMk cId="1915455417" sldId="272"/>
            <ac:spMk id="2" creationId="{A26B5EA8-9914-9BB0-7DDE-CE5C9D478927}"/>
          </ac:spMkLst>
        </pc:spChg>
        <pc:spChg chg="mod">
          <ac:chgData name="Itin, Nilde" userId="4a5681fe-fcae-4d84-8342-8bf611bd7e79" providerId="ADAL" clId="{03B3A986-F8E6-5E42-ADFD-2671CAC8343A}" dt="2022-11-24T00:04:43.649" v="112" actId="207"/>
          <ac:spMkLst>
            <pc:docMk/>
            <pc:sldMk cId="1915455417" sldId="272"/>
            <ac:spMk id="3" creationId="{CF5CCE5B-CF24-43A2-B500-2AC2B165B86A}"/>
          </ac:spMkLst>
        </pc:spChg>
        <pc:spChg chg="add del mod">
          <ac:chgData name="Itin, Nilde" userId="4a5681fe-fcae-4d84-8342-8bf611bd7e79" providerId="ADAL" clId="{03B3A986-F8E6-5E42-ADFD-2671CAC8343A}" dt="2022-11-24T00:05:26.501" v="123" actId="478"/>
          <ac:spMkLst>
            <pc:docMk/>
            <pc:sldMk cId="1915455417" sldId="272"/>
            <ac:spMk id="4" creationId="{28B1219F-46E3-CF55-C84B-1A3CAA02078C}"/>
          </ac:spMkLst>
        </pc:spChg>
      </pc:sldChg>
      <pc:sldChg chg="addSp delSp modSp mod">
        <pc:chgData name="Itin, Nilde" userId="4a5681fe-fcae-4d84-8342-8bf611bd7e79" providerId="ADAL" clId="{03B3A986-F8E6-5E42-ADFD-2671CAC8343A}" dt="2022-11-24T00:05:29.669" v="124" actId="478"/>
        <pc:sldMkLst>
          <pc:docMk/>
          <pc:sldMk cId="684388020" sldId="273"/>
        </pc:sldMkLst>
        <pc:spChg chg="add del mod">
          <ac:chgData name="Itin, Nilde" userId="4a5681fe-fcae-4d84-8342-8bf611bd7e79" providerId="ADAL" clId="{03B3A986-F8E6-5E42-ADFD-2671CAC8343A}" dt="2022-11-23T17:20:42.847" v="97" actId="478"/>
          <ac:spMkLst>
            <pc:docMk/>
            <pc:sldMk cId="684388020" sldId="273"/>
            <ac:spMk id="2" creationId="{B013E50D-CCE2-A29B-2B1F-1A3015F8D459}"/>
          </ac:spMkLst>
        </pc:spChg>
        <pc:spChg chg="mod">
          <ac:chgData name="Itin, Nilde" userId="4a5681fe-fcae-4d84-8342-8bf611bd7e79" providerId="ADAL" clId="{03B3A986-F8E6-5E42-ADFD-2671CAC8343A}" dt="2022-11-24T00:04:57.795" v="116" actId="207"/>
          <ac:spMkLst>
            <pc:docMk/>
            <pc:sldMk cId="684388020" sldId="273"/>
            <ac:spMk id="3" creationId="{CF5CCE5B-CF24-43A2-B500-2AC2B165B86A}"/>
          </ac:spMkLst>
        </pc:spChg>
        <pc:spChg chg="add del mod">
          <ac:chgData name="Itin, Nilde" userId="4a5681fe-fcae-4d84-8342-8bf611bd7e79" providerId="ADAL" clId="{03B3A986-F8E6-5E42-ADFD-2671CAC8343A}" dt="2022-11-24T00:05:29.669" v="124" actId="478"/>
          <ac:spMkLst>
            <pc:docMk/>
            <pc:sldMk cId="684388020" sldId="273"/>
            <ac:spMk id="4" creationId="{50855BC1-7019-0AC4-8843-877088BF8D87}"/>
          </ac:spMkLst>
        </pc:spChg>
      </pc:sldChg>
      <pc:sldChg chg="addSp delSp modSp mod">
        <pc:chgData name="Itin, Nilde" userId="4a5681fe-fcae-4d84-8342-8bf611bd7e79" providerId="ADAL" clId="{03B3A986-F8E6-5E42-ADFD-2671CAC8343A}" dt="2022-11-24T00:05:32.501" v="125" actId="478"/>
        <pc:sldMkLst>
          <pc:docMk/>
          <pc:sldMk cId="1563151049" sldId="274"/>
        </pc:sldMkLst>
        <pc:spChg chg="add del mod">
          <ac:chgData name="Itin, Nilde" userId="4a5681fe-fcae-4d84-8342-8bf611bd7e79" providerId="ADAL" clId="{03B3A986-F8E6-5E42-ADFD-2671CAC8343A}" dt="2022-11-23T17:20:47.142" v="99" actId="478"/>
          <ac:spMkLst>
            <pc:docMk/>
            <pc:sldMk cId="1563151049" sldId="274"/>
            <ac:spMk id="2" creationId="{5DC76146-F0CB-DA00-C81F-CBE667218B64}"/>
          </ac:spMkLst>
        </pc:spChg>
        <pc:spChg chg="mod">
          <ac:chgData name="Itin, Nilde" userId="4a5681fe-fcae-4d84-8342-8bf611bd7e79" providerId="ADAL" clId="{03B3A986-F8E6-5E42-ADFD-2671CAC8343A}" dt="2022-11-24T00:05:16.987" v="121" actId="207"/>
          <ac:spMkLst>
            <pc:docMk/>
            <pc:sldMk cId="1563151049" sldId="274"/>
            <ac:spMk id="3" creationId="{CF5CCE5B-CF24-43A2-B500-2AC2B165B86A}"/>
          </ac:spMkLst>
        </pc:spChg>
        <pc:spChg chg="add del mod">
          <ac:chgData name="Itin, Nilde" userId="4a5681fe-fcae-4d84-8342-8bf611bd7e79" providerId="ADAL" clId="{03B3A986-F8E6-5E42-ADFD-2671CAC8343A}" dt="2022-11-24T00:05:32.501" v="125" actId="478"/>
          <ac:spMkLst>
            <pc:docMk/>
            <pc:sldMk cId="1563151049" sldId="274"/>
            <ac:spMk id="4" creationId="{2E516359-2CFB-3DD8-E9BA-DFA8CB46BF66}"/>
          </ac:spMkLst>
        </pc:spChg>
      </pc:sldChg>
      <pc:sldChg chg="addSp delSp modSp mod ord">
        <pc:chgData name="Itin, Nilde" userId="4a5681fe-fcae-4d84-8342-8bf611bd7e79" providerId="ADAL" clId="{03B3A986-F8E6-5E42-ADFD-2671CAC8343A}" dt="2022-11-24T00:06:08.813" v="130" actId="478"/>
        <pc:sldMkLst>
          <pc:docMk/>
          <pc:sldMk cId="850787879" sldId="275"/>
        </pc:sldMkLst>
        <pc:spChg chg="add del mod">
          <ac:chgData name="Itin, Nilde" userId="4a5681fe-fcae-4d84-8342-8bf611bd7e79" providerId="ADAL" clId="{03B3A986-F8E6-5E42-ADFD-2671CAC8343A}" dt="2022-11-23T17:20:51.670" v="101" actId="478"/>
          <ac:spMkLst>
            <pc:docMk/>
            <pc:sldMk cId="850787879" sldId="275"/>
            <ac:spMk id="2" creationId="{FE6B22ED-2981-2C15-D9D1-A54E3B57FD55}"/>
          </ac:spMkLst>
        </pc:spChg>
        <pc:spChg chg="mod">
          <ac:chgData name="Itin, Nilde" userId="4a5681fe-fcae-4d84-8342-8bf611bd7e79" providerId="ADAL" clId="{03B3A986-F8E6-5E42-ADFD-2671CAC8343A}" dt="2022-11-24T00:06:01.524" v="129" actId="1076"/>
          <ac:spMkLst>
            <pc:docMk/>
            <pc:sldMk cId="850787879" sldId="275"/>
            <ac:spMk id="3" creationId="{CF5CCE5B-CF24-43A2-B500-2AC2B165B86A}"/>
          </ac:spMkLst>
        </pc:spChg>
        <pc:spChg chg="add del mod">
          <ac:chgData name="Itin, Nilde" userId="4a5681fe-fcae-4d84-8342-8bf611bd7e79" providerId="ADAL" clId="{03B3A986-F8E6-5E42-ADFD-2671CAC8343A}" dt="2022-11-23T17:18:45.654" v="81" actId="22"/>
          <ac:spMkLst>
            <pc:docMk/>
            <pc:sldMk cId="850787879" sldId="275"/>
            <ac:spMk id="5" creationId="{F2EC4296-2665-3028-4F00-A0A7C2A49554}"/>
          </ac:spMkLst>
        </pc:spChg>
        <pc:spChg chg="add del mod">
          <ac:chgData name="Itin, Nilde" userId="4a5681fe-fcae-4d84-8342-8bf611bd7e79" providerId="ADAL" clId="{03B3A986-F8E6-5E42-ADFD-2671CAC8343A}" dt="2022-11-24T00:06:08.813" v="130" actId="478"/>
          <ac:spMkLst>
            <pc:docMk/>
            <pc:sldMk cId="850787879" sldId="275"/>
            <ac:spMk id="6" creationId="{1E0898D4-3E21-45E7-23C5-5B4BC0CB013F}"/>
          </ac:spMkLst>
        </pc:spChg>
      </pc:sldChg>
      <pc:sldChg chg="modSp add mod ord">
        <pc:chgData name="Itin, Nilde" userId="4a5681fe-fcae-4d84-8342-8bf611bd7e79" providerId="ADAL" clId="{03B3A986-F8E6-5E42-ADFD-2671CAC8343A}" dt="2022-11-24T00:06:14.651" v="131" actId="207"/>
        <pc:sldMkLst>
          <pc:docMk/>
          <pc:sldMk cId="177523702" sldId="276"/>
        </pc:sldMkLst>
        <pc:spChg chg="mod">
          <ac:chgData name="Itin, Nilde" userId="4a5681fe-fcae-4d84-8342-8bf611bd7e79" providerId="ADAL" clId="{03B3A986-F8E6-5E42-ADFD-2671CAC8343A}" dt="2022-11-24T00:06:14.651" v="131" actId="207"/>
          <ac:spMkLst>
            <pc:docMk/>
            <pc:sldMk cId="177523702" sldId="276"/>
            <ac:spMk id="5" creationId="{D8DC5DEB-72A6-4E5D-86E9-746DBA4501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9887C8F-DC21-61C0-A735-276C2D3D1F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792"/>
            <a:ext cx="12192000" cy="692558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3D04EBE-1549-5D65-6A32-14014B242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131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3" y="702678"/>
            <a:ext cx="8227709" cy="3981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БЫТЬ В ПОТОКЕ</a:t>
            </a:r>
            <a:r>
              <a:rPr lang="en-US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ru-RU" dirty="0">
                <a:solidFill>
                  <a:srgbClr val="727272"/>
                </a:solidFill>
              </a:rPr>
              <a:t>«Нет ничего лучше для человека, чем есть, </a:t>
            </a:r>
            <a:r>
              <a:rPr lang="ru-RU" dirty="0" smtClean="0">
                <a:solidFill>
                  <a:srgbClr val="727272"/>
                </a:solidFill>
              </a:rPr>
              <a:t>          пить </a:t>
            </a:r>
            <a:r>
              <a:rPr lang="ru-RU" dirty="0">
                <a:solidFill>
                  <a:srgbClr val="727272"/>
                </a:solidFill>
              </a:rPr>
              <a:t>и находить наслаждение в труде. </a:t>
            </a:r>
            <a:r>
              <a:rPr lang="ru-RU" dirty="0" smtClean="0">
                <a:solidFill>
                  <a:srgbClr val="727272"/>
                </a:solidFill>
              </a:rPr>
              <a:t>                     Я </a:t>
            </a:r>
            <a:r>
              <a:rPr lang="ru-RU" dirty="0">
                <a:solidFill>
                  <a:srgbClr val="727272"/>
                </a:solidFill>
              </a:rPr>
              <a:t>понял</a:t>
            </a:r>
            <a:r>
              <a:rPr lang="en-US" dirty="0">
                <a:solidFill>
                  <a:srgbClr val="727272"/>
                </a:solidFill>
              </a:rPr>
              <a:t>, </a:t>
            </a:r>
            <a:r>
              <a:rPr lang="ru-RU" dirty="0">
                <a:solidFill>
                  <a:srgbClr val="727272"/>
                </a:solidFill>
              </a:rPr>
              <a:t>что и это дает рука Божья</a:t>
            </a:r>
            <a:r>
              <a:rPr lang="en-US" dirty="0" smtClean="0">
                <a:solidFill>
                  <a:srgbClr val="727272"/>
                </a:solidFill>
              </a:rPr>
              <a:t>»</a:t>
            </a:r>
            <a:endParaRPr lang="ru-RU" dirty="0" smtClean="0">
              <a:solidFill>
                <a:srgbClr val="727272"/>
              </a:solidFill>
            </a:endParaRPr>
          </a:p>
          <a:p>
            <a:pPr marL="0" indent="0">
              <a:buNone/>
            </a:pPr>
            <a:r>
              <a:rPr lang="en-US" sz="1900" dirty="0" err="1" smtClean="0">
                <a:solidFill>
                  <a:srgbClr val="727272"/>
                </a:solidFill>
              </a:rPr>
              <a:t>Екклесиаст</a:t>
            </a:r>
            <a:r>
              <a:rPr lang="en-US" sz="1900" dirty="0" smtClean="0">
                <a:solidFill>
                  <a:srgbClr val="727272"/>
                </a:solidFill>
              </a:rPr>
              <a:t> 2:24</a:t>
            </a:r>
            <a:endParaRPr lang="ru-RU" sz="1900" dirty="0">
              <a:solidFill>
                <a:srgbClr val="727272"/>
              </a:solidFill>
            </a:endParaRPr>
          </a:p>
          <a:p>
            <a:pPr marL="0" indent="0" algn="ctr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601" y="766240"/>
            <a:ext cx="9300411" cy="3516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7030A0"/>
                </a:solidFill>
                <a:latin typeface="Montserrat" panose="00000500000000000000" pitchFamily="50" charset="-52"/>
                <a:ea typeface="Calibri" panose="020F0502020204030204" pitchFamily="34" charset="0"/>
                <a:cs typeface="Montserrat" panose="00000500000000000000" pitchFamily="50" charset="-52"/>
              </a:rPr>
              <a:t>Быть в потоке </a:t>
            </a:r>
            <a:r>
              <a:rPr lang="ru-RU" sz="4000" b="1" dirty="0">
                <a:solidFill>
                  <a:srgbClr val="7030A0"/>
                </a:solidFill>
                <a:latin typeface="Montserrat" panose="00000500000000000000" pitchFamily="50" charset="-52"/>
                <a:ea typeface="Calibri" panose="020F0502020204030204" pitchFamily="34" charset="0"/>
                <a:cs typeface="Montserrat" panose="00000500000000000000" pitchFamily="50" charset="-52"/>
              </a:rPr>
              <a:t>– это то приятное ощущение, когда вы полностью у</a:t>
            </a:r>
            <a:r>
              <a:rPr lang="ru-RU" sz="4000" b="1" dirty="0" smtClean="0">
                <a:solidFill>
                  <a:srgbClr val="7030A0"/>
                </a:solidFill>
                <a:latin typeface="Montserrat" panose="00000500000000000000" pitchFamily="50" charset="-52"/>
                <a:ea typeface="Calibri" panose="020F0502020204030204" pitchFamily="34" charset="0"/>
                <a:cs typeface="Montserrat" panose="00000500000000000000" pitchFamily="50" charset="-52"/>
              </a:rPr>
              <a:t>влечены тем, что </a:t>
            </a:r>
            <a:r>
              <a:rPr lang="ru-RU" sz="4000" b="1" dirty="0" smtClean="0">
                <a:solidFill>
                  <a:srgbClr val="92D050"/>
                </a:solidFill>
                <a:latin typeface="Montserrat" panose="00000500000000000000" pitchFamily="50" charset="-52"/>
                <a:ea typeface="Calibri" panose="020F0502020204030204" pitchFamily="34" charset="0"/>
                <a:cs typeface="Montserrat" panose="00000500000000000000" pitchFamily="50" charset="-52"/>
              </a:rPr>
              <a:t>приносит </a:t>
            </a:r>
            <a:r>
              <a:rPr lang="ru-RU" sz="4000" b="1" dirty="0">
                <a:solidFill>
                  <a:srgbClr val="92D050"/>
                </a:solidFill>
                <a:latin typeface="Montserrat" panose="00000500000000000000" pitchFamily="50" charset="-52"/>
                <a:ea typeface="Calibri" panose="020F0502020204030204" pitchFamily="34" charset="0"/>
                <a:cs typeface="Montserrat" panose="00000500000000000000" pitchFamily="50" charset="-52"/>
              </a:rPr>
              <a:t>вам радость. </a:t>
            </a:r>
            <a:endParaRPr lang="ko-KR" altLang="en-US" sz="40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526214"/>
            <a:ext cx="9557084" cy="435058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/>
                </a:solidFill>
                <a:ea typeface="Calibri" panose="020F0502020204030204" pitchFamily="34" charset="0"/>
              </a:rPr>
              <a:t>Составьте</a:t>
            </a:r>
            <a:r>
              <a:rPr lang="ru-RU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727272"/>
                </a:solidFill>
                <a:ea typeface="Calibri" panose="020F0502020204030204" pitchFamily="34" charset="0"/>
              </a:rPr>
              <a:t>список любимых занятий</a:t>
            </a:r>
            <a:r>
              <a:rPr lang="ru-RU" b="1" dirty="0" smtClean="0">
                <a:solidFill>
                  <a:srgbClr val="727272"/>
                </a:solidFill>
                <a:ea typeface="Calibri" panose="020F0502020204030204" pitchFamily="34" charset="0"/>
              </a:rPr>
              <a:t>.                                  </a:t>
            </a:r>
            <a:r>
              <a:rPr lang="ru-RU" b="1" dirty="0">
                <a:solidFill>
                  <a:srgbClr val="727272"/>
                </a:solidFill>
                <a:ea typeface="Calibri" panose="020F0502020204030204" pitchFamily="34" charset="0"/>
              </a:rPr>
              <a:t>Проводите минимум </a:t>
            </a:r>
            <a:r>
              <a:rPr lang="ru-RU" b="1" dirty="0">
                <a:solidFill>
                  <a:schemeClr val="accent6"/>
                </a:solidFill>
                <a:ea typeface="Calibri" panose="020F0502020204030204" pitchFamily="34" charset="0"/>
              </a:rPr>
              <a:t>10 минут в день </a:t>
            </a:r>
            <a:r>
              <a:rPr lang="ru-RU" b="1" dirty="0" smtClean="0">
                <a:solidFill>
                  <a:srgbClr val="727272"/>
                </a:solidFill>
                <a:ea typeface="Calibri" panose="020F0502020204030204" pitchFamily="34" charset="0"/>
              </a:rPr>
              <a:t>занимаясь                 </a:t>
            </a:r>
            <a:r>
              <a:rPr lang="ru-RU" b="1" dirty="0">
                <a:solidFill>
                  <a:srgbClr val="727272"/>
                </a:solidFill>
                <a:ea typeface="Calibri" panose="020F0502020204030204" pitchFamily="34" charset="0"/>
              </a:rPr>
              <a:t>чем-то из этого списка.</a:t>
            </a:r>
          </a:p>
          <a:p>
            <a:r>
              <a:rPr lang="ru-RU" b="1" dirty="0">
                <a:solidFill>
                  <a:schemeClr val="accent6"/>
                </a:solidFill>
              </a:rPr>
              <a:t>Наполните корзину </a:t>
            </a:r>
            <a:r>
              <a:rPr lang="ru-RU" b="1" dirty="0">
                <a:solidFill>
                  <a:srgbClr val="727272"/>
                </a:solidFill>
              </a:rPr>
              <a:t>интересными </a:t>
            </a:r>
            <a:r>
              <a:rPr lang="ru-RU" b="1" dirty="0" smtClean="0">
                <a:solidFill>
                  <a:srgbClr val="727272"/>
                </a:solidFill>
              </a:rPr>
              <a:t>предметами           </a:t>
            </a:r>
            <a:r>
              <a:rPr lang="ru-RU" b="1" dirty="0">
                <a:solidFill>
                  <a:srgbClr val="727272"/>
                </a:solidFill>
              </a:rPr>
              <a:t>(книги, пазлы, поделки и т.д.). </a:t>
            </a:r>
            <a:r>
              <a:rPr lang="ru-RU" b="1" dirty="0" smtClean="0">
                <a:solidFill>
                  <a:schemeClr val="accent6"/>
                </a:solidFill>
              </a:rPr>
              <a:t>Заглядывайте в эту  корзину </a:t>
            </a:r>
            <a:r>
              <a:rPr lang="ru-RU" b="1" dirty="0">
                <a:solidFill>
                  <a:srgbClr val="727272"/>
                </a:solidFill>
              </a:rPr>
              <a:t>всякий раз, когда вам нужно отвлечься от ваших негативных мыслей</a:t>
            </a:r>
            <a:r>
              <a:rPr lang="ru-RU" b="1" dirty="0" smtClean="0">
                <a:solidFill>
                  <a:srgbClr val="727272"/>
                </a:solidFill>
              </a:rPr>
              <a:t>.</a:t>
            </a:r>
            <a:endParaRPr lang="ru-RU" b="1" dirty="0">
              <a:solidFill>
                <a:srgbClr val="7272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563375"/>
            <a:ext cx="8899358" cy="3131386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dirty="0">
                <a:solidFill>
                  <a:srgbClr val="FF9300"/>
                </a:solidFill>
                <a:ea typeface="Calibri" panose="020F0502020204030204" pitchFamily="34" charset="0"/>
              </a:rPr>
              <a:t>Попробуйте</a:t>
            </a:r>
            <a:r>
              <a:rPr lang="ru-RU" sz="36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собрать пазл-головоломку, 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почитать или 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           послушать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хорошую книгу, сделать простую поделку, 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       прогуляться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на природе, испечь торт, принять ванную 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          с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пеной, поработать в саду, написать письмо и т.д. 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           </a:t>
            </a:r>
            <a:r>
              <a:rPr lang="ru-RU" sz="3600" b="1" dirty="0" smtClean="0">
                <a:solidFill>
                  <a:srgbClr val="FF9300"/>
                </a:solidFill>
                <a:ea typeface="Calibri" panose="020F0502020204030204" pitchFamily="34" charset="0"/>
              </a:rPr>
              <a:t>Обратите </a:t>
            </a:r>
            <a:r>
              <a:rPr lang="ru-RU" sz="3600" b="1" dirty="0">
                <a:solidFill>
                  <a:srgbClr val="FF9300"/>
                </a:solidFill>
                <a:ea typeface="Calibri" panose="020F0502020204030204" pitchFamily="34" charset="0"/>
              </a:rPr>
              <a:t>внимание как вы </a:t>
            </a:r>
            <a:r>
              <a:rPr lang="ru-RU" sz="3600" b="1" dirty="0" smtClean="0">
                <a:solidFill>
                  <a:srgbClr val="FF9300"/>
                </a:solidFill>
                <a:ea typeface="Calibri" panose="020F0502020204030204" pitchFamily="34" charset="0"/>
              </a:rPr>
              <a:t>будете чувствовать </a:t>
            </a:r>
            <a:r>
              <a:rPr lang="ru-RU" sz="3600" b="1" dirty="0">
                <a:solidFill>
                  <a:srgbClr val="FF9300"/>
                </a:solidFill>
                <a:ea typeface="Calibri" panose="020F0502020204030204" pitchFamily="34" charset="0"/>
              </a:rPr>
              <a:t>себя </a:t>
            </a:r>
            <a:r>
              <a:rPr lang="ru-RU" sz="3600" b="1" dirty="0" smtClean="0">
                <a:solidFill>
                  <a:srgbClr val="FF9300"/>
                </a:solidFill>
                <a:ea typeface="Calibri" panose="020F0502020204030204" pitchFamily="34" charset="0"/>
              </a:rPr>
              <a:t>          после </a:t>
            </a:r>
            <a:r>
              <a:rPr lang="ru-RU" sz="3600" b="1" dirty="0">
                <a:solidFill>
                  <a:srgbClr val="FF9300"/>
                </a:solidFill>
                <a:ea typeface="Calibri" panose="020F0502020204030204" pitchFamily="34" charset="0"/>
              </a:rPr>
              <a:t>этого. </a:t>
            </a:r>
            <a:endParaRPr lang="ru-RU" b="1" dirty="0">
              <a:solidFill>
                <a:srgbClr val="FF9300"/>
              </a:solidFill>
              <a:ea typeface="Calibri" panose="020F0502020204030204" pitchFamily="34" charset="0"/>
            </a:endParaRPr>
          </a:p>
          <a:p>
            <a:r>
              <a:rPr lang="ru-RU" sz="3600" b="1" dirty="0">
                <a:solidFill>
                  <a:srgbClr val="FF9300"/>
                </a:solidFill>
                <a:ea typeface="Calibri" panose="020F0502020204030204" pitchFamily="34" charset="0"/>
              </a:rPr>
              <a:t>Обучение</a:t>
            </a:r>
            <a:r>
              <a:rPr lang="ru-RU" sz="36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чему-то новому может отвлечь вас от переживаний и проблем. </a:t>
            </a:r>
            <a:r>
              <a:rPr lang="ru-RU" sz="3600" b="1" dirty="0" smtClean="0">
                <a:solidFill>
                  <a:srgbClr val="FF9300"/>
                </a:solidFill>
                <a:ea typeface="Calibri" panose="020F0502020204030204" pitchFamily="34" charset="0"/>
              </a:rPr>
              <a:t>Чему</a:t>
            </a:r>
            <a:r>
              <a:rPr lang="ru-RU" sz="3600" dirty="0" smtClean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вам больше всего бы хотелось научиться и 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с чего </a:t>
            </a:r>
            <a:r>
              <a:rPr lang="ru-RU" sz="3600" dirty="0">
                <a:solidFill>
                  <a:srgbClr val="727272"/>
                </a:solidFill>
                <a:ea typeface="Calibri" panose="020F0502020204030204" pitchFamily="34" charset="0"/>
              </a:rPr>
              <a:t>вы бы начали</a:t>
            </a:r>
            <a:r>
              <a:rPr lang="ru-RU" sz="3600" dirty="0" smtClean="0">
                <a:solidFill>
                  <a:srgbClr val="727272"/>
                </a:solidFill>
                <a:ea typeface="Calibri" panose="020F0502020204030204" pitchFamily="34" charset="0"/>
              </a:rPr>
              <a:t>?</a:t>
            </a:r>
            <a:endParaRPr lang="ru-RU" dirty="0">
              <a:solidFill>
                <a:srgbClr val="727272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44" y="318121"/>
            <a:ext cx="9444789" cy="407787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6"/>
                </a:solidFill>
                <a:ea typeface="Calibri" panose="020F0502020204030204" pitchFamily="34" charset="0"/>
              </a:rPr>
              <a:t>Есть </a:t>
            </a:r>
            <a:r>
              <a:rPr lang="ru-RU" sz="2800" b="1" dirty="0" smtClean="0">
                <a:solidFill>
                  <a:schemeClr val="accent6"/>
                </a:solidFill>
                <a:ea typeface="Calibri" panose="020F0502020204030204" pitchFamily="34" charset="0"/>
              </a:rPr>
              <a:t>какая-то работа</a:t>
            </a:r>
            <a:r>
              <a:rPr lang="ru-RU" sz="2800" b="1" dirty="0">
                <a:solidFill>
                  <a:schemeClr val="accent6"/>
                </a:solidFill>
                <a:ea typeface="Calibri" panose="020F0502020204030204" pitchFamily="34" charset="0"/>
              </a:rPr>
              <a:t>, которую вы ненавидите? </a:t>
            </a:r>
            <a:r>
              <a:rPr lang="ru-RU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Сделайте ее творческим </a:t>
            </a:r>
            <a:r>
              <a:rPr lang="ru-RU" sz="2800" dirty="0" err="1" smtClean="0">
                <a:solidFill>
                  <a:srgbClr val="000000"/>
                </a:solidFill>
                <a:ea typeface="Calibri" panose="020F0502020204030204" pitchFamily="34" charset="0"/>
              </a:rPr>
              <a:t>челленджом</a:t>
            </a:r>
            <a:r>
              <a:rPr lang="ru-RU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, </a:t>
            </a: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или представьте, что вы </a:t>
            </a:r>
            <a:r>
              <a:rPr lang="ru-RU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являетесь супер-подарком </a:t>
            </a: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для окружающих вас людей.</a:t>
            </a:r>
            <a:endParaRPr lang="ru-RU" sz="2400" dirty="0">
              <a:ea typeface="Calibri" panose="020F0502020204030204" pitchFamily="34" charset="0"/>
            </a:endParaRPr>
          </a:p>
          <a:p>
            <a:r>
              <a:rPr lang="ru-RU" sz="2800" b="1" dirty="0" smtClean="0">
                <a:solidFill>
                  <a:schemeClr val="accent6"/>
                </a:solidFill>
                <a:ea typeface="Calibri" panose="020F0502020204030204" pitchFamily="34" charset="0"/>
              </a:rPr>
              <a:t>Поищите</a:t>
            </a:r>
            <a:r>
              <a:rPr lang="ru-RU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бесплатные мероприятия в вашем городе, где вы бы могли попробовать какое-то новое ремесло, хобби или навык. Или </a:t>
            </a:r>
            <a:r>
              <a:rPr lang="ru-RU" sz="2800" b="1" dirty="0">
                <a:solidFill>
                  <a:schemeClr val="accent6"/>
                </a:solidFill>
                <a:ea typeface="Calibri" panose="020F0502020204030204" pitchFamily="34" charset="0"/>
              </a:rPr>
              <a:t>найдите</a:t>
            </a: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 видео уроки поделок в интернете</a:t>
            </a:r>
            <a:r>
              <a:rPr lang="ru-RU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ru-RU" sz="24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73" y="363594"/>
            <a:ext cx="9075821" cy="3821196"/>
          </a:xfrm>
        </p:spPr>
        <p:txBody>
          <a:bodyPr>
            <a:normAutofit lnSpcReduction="10000"/>
          </a:bodyPr>
          <a:lstStyle/>
          <a:p>
            <a:r>
              <a:rPr lang="ru-RU" sz="3600" b="1" dirty="0">
                <a:solidFill>
                  <a:srgbClr val="7030A0"/>
                </a:solidFill>
              </a:rPr>
              <a:t>Найдите</a:t>
            </a:r>
            <a:r>
              <a:rPr lang="ru-RU" sz="3600" dirty="0"/>
              <a:t> </a:t>
            </a:r>
            <a:r>
              <a:rPr lang="ru-RU" sz="3600" dirty="0" smtClean="0">
                <a:solidFill>
                  <a:srgbClr val="727272"/>
                </a:solidFill>
              </a:rPr>
              <a:t>какой-то новый </a:t>
            </a:r>
            <a:r>
              <a:rPr lang="ru-RU" sz="3600" dirty="0">
                <a:solidFill>
                  <a:srgbClr val="727272"/>
                </a:solidFill>
              </a:rPr>
              <a:t>рецепт и испеките торт. </a:t>
            </a:r>
            <a:r>
              <a:rPr lang="ru-RU" sz="3600" b="1" dirty="0">
                <a:solidFill>
                  <a:srgbClr val="7030A0"/>
                </a:solidFill>
              </a:rPr>
              <a:t>Попросите кого-то помочь вам</a:t>
            </a:r>
            <a:r>
              <a:rPr lang="ru-RU" sz="3600" dirty="0">
                <a:solidFill>
                  <a:srgbClr val="727272"/>
                </a:solidFill>
              </a:rPr>
              <a:t>, чтобы вы могли приятно провести время выпекая и наслаждаясь </a:t>
            </a:r>
            <a:r>
              <a:rPr lang="ru-RU" sz="3600" dirty="0" smtClean="0">
                <a:solidFill>
                  <a:srgbClr val="727272"/>
                </a:solidFill>
              </a:rPr>
              <a:t>результатом вашего совместного творения.</a:t>
            </a:r>
            <a:r>
              <a:rPr lang="ru-RU" sz="3600" dirty="0" smtClean="0"/>
              <a:t>  </a:t>
            </a:r>
            <a:endParaRPr lang="ru-RU" sz="3600" dirty="0"/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Сделайте</a:t>
            </a:r>
            <a:r>
              <a:rPr lang="ru-RU" dirty="0" smtClean="0">
                <a:solidFill>
                  <a:srgbClr val="727272"/>
                </a:solidFill>
              </a:rPr>
              <a:t> </a:t>
            </a:r>
            <a:r>
              <a:rPr lang="ru-RU" dirty="0">
                <a:solidFill>
                  <a:srgbClr val="727272"/>
                </a:solidFill>
              </a:rPr>
              <a:t>оригами – все что вам нужно, это лист </a:t>
            </a:r>
            <a:r>
              <a:rPr lang="ru-RU" dirty="0" smtClean="0">
                <a:solidFill>
                  <a:srgbClr val="727272"/>
                </a:solidFill>
              </a:rPr>
              <a:t>      бумаги</a:t>
            </a:r>
            <a:r>
              <a:rPr lang="ru-RU" dirty="0">
                <a:solidFill>
                  <a:srgbClr val="727272"/>
                </a:solidFill>
              </a:rPr>
              <a:t>. Найдите видео инструкции в интернете </a:t>
            </a:r>
            <a:r>
              <a:rPr lang="ru-RU" dirty="0" smtClean="0">
                <a:solidFill>
                  <a:srgbClr val="727272"/>
                </a:solidFill>
              </a:rPr>
              <a:t> и </a:t>
            </a:r>
            <a:r>
              <a:rPr lang="ru-RU" b="1" dirty="0">
                <a:solidFill>
                  <a:srgbClr val="7030A0"/>
                </a:solidFill>
              </a:rPr>
              <a:t>попробуйте.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90241"/>
            <a:ext cx="9584429" cy="3949533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chemeClr val="accent2"/>
                </a:solidFill>
              </a:rPr>
              <a:t>Сделайте </a:t>
            </a:r>
            <a:r>
              <a:rPr lang="ru-RU" b="1" dirty="0">
                <a:solidFill>
                  <a:schemeClr val="accent2"/>
                </a:solidFill>
              </a:rPr>
              <a:t>себе творческий </a:t>
            </a:r>
            <a:r>
              <a:rPr lang="ru-RU" b="1" dirty="0" err="1">
                <a:solidFill>
                  <a:schemeClr val="accent2"/>
                </a:solidFill>
              </a:rPr>
              <a:t>челлендж</a:t>
            </a:r>
            <a:r>
              <a:rPr lang="ru-RU" dirty="0">
                <a:solidFill>
                  <a:srgbClr val="727272"/>
                </a:solidFill>
              </a:rPr>
              <a:t>, например, найти </a:t>
            </a:r>
            <a:r>
              <a:rPr lang="ru-RU" dirty="0" smtClean="0">
                <a:solidFill>
                  <a:srgbClr val="727272"/>
                </a:solidFill>
              </a:rPr>
              <a:t>вокруг себя формы </a:t>
            </a:r>
            <a:r>
              <a:rPr lang="ru-RU" dirty="0">
                <a:solidFill>
                  <a:srgbClr val="727272"/>
                </a:solidFill>
              </a:rPr>
              <a:t>букв, сделать фото и </a:t>
            </a:r>
            <a:r>
              <a:rPr lang="ru-RU" b="1" dirty="0">
                <a:solidFill>
                  <a:schemeClr val="accent2"/>
                </a:solidFill>
              </a:rPr>
              <a:t>составить</a:t>
            </a:r>
            <a:r>
              <a:rPr lang="ru-RU" dirty="0">
                <a:solidFill>
                  <a:srgbClr val="727272"/>
                </a:solidFill>
              </a:rPr>
              <a:t> из них свое имя или </a:t>
            </a:r>
            <a:r>
              <a:rPr lang="ru-RU" b="1" dirty="0">
                <a:solidFill>
                  <a:schemeClr val="accent2"/>
                </a:solidFill>
              </a:rPr>
              <a:t>какое-то послание</a:t>
            </a:r>
            <a:r>
              <a:rPr lang="ru-RU" dirty="0">
                <a:solidFill>
                  <a:srgbClr val="727272"/>
                </a:solidFill>
              </a:rPr>
              <a:t>.</a:t>
            </a:r>
          </a:p>
          <a:p>
            <a:pPr lvl="0"/>
            <a:r>
              <a:rPr lang="ru-RU" b="1" dirty="0">
                <a:solidFill>
                  <a:schemeClr val="accent2"/>
                </a:solidFill>
              </a:rPr>
              <a:t>Выберете слово </a:t>
            </a:r>
            <a:r>
              <a:rPr lang="ru-RU" dirty="0">
                <a:solidFill>
                  <a:srgbClr val="727272"/>
                </a:solidFill>
              </a:rPr>
              <a:t>минимум из 10 букв. Может у него есть какой-то особенный звук, или значение, например, «интуиция». Затем </a:t>
            </a:r>
            <a:r>
              <a:rPr lang="ru-RU" b="1" dirty="0">
                <a:solidFill>
                  <a:schemeClr val="accent2"/>
                </a:solidFill>
              </a:rPr>
              <a:t>попробуйте составить </a:t>
            </a:r>
            <a:r>
              <a:rPr lang="ru-RU" dirty="0">
                <a:solidFill>
                  <a:srgbClr val="727272"/>
                </a:solidFill>
              </a:rPr>
              <a:t>30 других слов из букв этого слова.</a:t>
            </a:r>
          </a:p>
          <a:p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84" y="702678"/>
            <a:ext cx="7666992" cy="3981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ПОТОК</a:t>
            </a:r>
            <a:r>
              <a:rPr lang="en-US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ru-RU" dirty="0">
                <a:solidFill>
                  <a:srgbClr val="727272"/>
                </a:solidFill>
              </a:rPr>
              <a:t>«Нет ничего лучше для человека, чем есть, пить и находить наслаждение в труде. </a:t>
            </a:r>
            <a:r>
              <a:rPr lang="ru-RU" dirty="0" smtClean="0">
                <a:solidFill>
                  <a:srgbClr val="727272"/>
                </a:solidFill>
              </a:rPr>
              <a:t>      Я </a:t>
            </a:r>
            <a:r>
              <a:rPr lang="ru-RU" dirty="0">
                <a:solidFill>
                  <a:srgbClr val="727272"/>
                </a:solidFill>
              </a:rPr>
              <a:t>понял</a:t>
            </a:r>
            <a:r>
              <a:rPr lang="en-US" dirty="0">
                <a:solidFill>
                  <a:srgbClr val="727272"/>
                </a:solidFill>
              </a:rPr>
              <a:t>, </a:t>
            </a:r>
            <a:r>
              <a:rPr lang="ru-RU" dirty="0">
                <a:solidFill>
                  <a:srgbClr val="727272"/>
                </a:solidFill>
              </a:rPr>
              <a:t>что и это дает рука Божья</a:t>
            </a:r>
            <a:r>
              <a:rPr lang="en-US" dirty="0" smtClean="0">
                <a:solidFill>
                  <a:srgbClr val="727272"/>
                </a:solidFill>
              </a:rPr>
              <a:t>»</a:t>
            </a:r>
            <a:endParaRPr lang="ru-RU" dirty="0" smtClean="0">
              <a:solidFill>
                <a:srgbClr val="727272"/>
              </a:solidFill>
            </a:endParaRPr>
          </a:p>
          <a:p>
            <a:pPr marL="0" indent="0">
              <a:buNone/>
            </a:pPr>
            <a:r>
              <a:rPr lang="en-US" sz="1900" dirty="0" err="1" smtClean="0">
                <a:solidFill>
                  <a:srgbClr val="727272"/>
                </a:solidFill>
              </a:rPr>
              <a:t>Екклесиаст</a:t>
            </a:r>
            <a:r>
              <a:rPr lang="en-US" sz="1900" dirty="0" smtClean="0">
                <a:solidFill>
                  <a:srgbClr val="727272"/>
                </a:solidFill>
              </a:rPr>
              <a:t> 2:24</a:t>
            </a:r>
            <a:endParaRPr lang="ru-RU" sz="1900" dirty="0">
              <a:solidFill>
                <a:srgbClr val="727272"/>
              </a:solidFill>
            </a:endParaRPr>
          </a:p>
          <a:p>
            <a:pPr marL="0" indent="0" algn="ctr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52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392</Words>
  <Application>Microsoft Office PowerPoint</Application>
  <PresentationFormat>Широкоэкранный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Avenir Next</vt:lpstr>
      <vt:lpstr>Calibri</vt:lpstr>
      <vt:lpstr>DearJoe</vt:lpstr>
      <vt:lpstr>Montserrat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18</cp:revision>
  <dcterms:created xsi:type="dcterms:W3CDTF">2022-07-07T04:27:28Z</dcterms:created>
  <dcterms:modified xsi:type="dcterms:W3CDTF">2023-11-07T08:16:03Z</dcterms:modified>
</cp:coreProperties>
</file>