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72" r:id="rId6"/>
    <p:sldId id="273" r:id="rId7"/>
    <p:sldId id="274" r:id="rId8"/>
    <p:sldId id="275" r:id="rId9"/>
    <p:sldId id="276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FFFFFF"/>
    <a:srgbClr val="70AD47"/>
    <a:srgbClr val="FF8AD8"/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D7DD17-735C-5942-8D21-1B8898B2A2C3}" v="9" dt="2022-11-23T17:11:54.3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29" autoAdjust="0"/>
    <p:restoredTop sz="96327"/>
  </p:normalViewPr>
  <p:slideViewPr>
    <p:cSldViewPr snapToGrid="0">
      <p:cViewPr varScale="1">
        <p:scale>
          <a:sx n="108" d="100"/>
          <a:sy n="108" d="100"/>
        </p:scale>
        <p:origin x="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in, Nilde" userId="4a5681fe-fcae-4d84-8342-8bf611bd7e79" providerId="ADAL" clId="{30D7DD17-735C-5942-8D21-1B8898B2A2C3}"/>
    <pc:docChg chg="undo custSel addSld modSld sldOrd">
      <pc:chgData name="Itin, Nilde" userId="4a5681fe-fcae-4d84-8342-8bf611bd7e79" providerId="ADAL" clId="{30D7DD17-735C-5942-8D21-1B8898B2A2C3}" dt="2022-11-24T00:03:32.645" v="92" actId="113"/>
      <pc:docMkLst>
        <pc:docMk/>
      </pc:docMkLst>
      <pc:sldChg chg="addSp modSp mod">
        <pc:chgData name="Itin, Nilde" userId="4a5681fe-fcae-4d84-8342-8bf611bd7e79" providerId="ADAL" clId="{30D7DD17-735C-5942-8D21-1B8898B2A2C3}" dt="2022-11-24T00:01:08.121" v="65" actId="207"/>
        <pc:sldMkLst>
          <pc:docMk/>
          <pc:sldMk cId="3159037131" sldId="257"/>
        </pc:sldMkLst>
        <pc:spChg chg="add mod">
          <ac:chgData name="Itin, Nilde" userId="4a5681fe-fcae-4d84-8342-8bf611bd7e79" providerId="ADAL" clId="{30D7DD17-735C-5942-8D21-1B8898B2A2C3}" dt="2022-11-23T17:09:15.579" v="51" actId="207"/>
          <ac:spMkLst>
            <pc:docMk/>
            <pc:sldMk cId="3159037131" sldId="257"/>
            <ac:spMk id="3" creationId="{6B64A00D-48B1-B3F4-CA12-A0563B3F4DB8}"/>
          </ac:spMkLst>
        </pc:spChg>
        <pc:spChg chg="mod">
          <ac:chgData name="Itin, Nilde" userId="4a5681fe-fcae-4d84-8342-8bf611bd7e79" providerId="ADAL" clId="{30D7DD17-735C-5942-8D21-1B8898B2A2C3}" dt="2022-11-24T00:01:08.121" v="65" actId="207"/>
          <ac:spMkLst>
            <pc:docMk/>
            <pc:sldMk cId="3159037131" sldId="257"/>
            <ac:spMk id="5" creationId="{D8DC5DEB-72A6-4E5D-86E9-746DBA450130}"/>
          </ac:spMkLst>
        </pc:spChg>
      </pc:sldChg>
      <pc:sldChg chg="modSp mod">
        <pc:chgData name="Itin, Nilde" userId="4a5681fe-fcae-4d84-8342-8bf611bd7e79" providerId="ADAL" clId="{30D7DD17-735C-5942-8D21-1B8898B2A2C3}" dt="2022-11-23T17:08:06.001" v="32" actId="14100"/>
        <pc:sldMkLst>
          <pc:docMk/>
          <pc:sldMk cId="2096470166" sldId="267"/>
        </pc:sldMkLst>
        <pc:spChg chg="mod">
          <ac:chgData name="Itin, Nilde" userId="4a5681fe-fcae-4d84-8342-8bf611bd7e79" providerId="ADAL" clId="{30D7DD17-735C-5942-8D21-1B8898B2A2C3}" dt="2022-11-23T17:08:06.001" v="32" actId="14100"/>
          <ac:spMkLst>
            <pc:docMk/>
            <pc:sldMk cId="2096470166" sldId="267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30D7DD17-735C-5942-8D21-1B8898B2A2C3}" dt="2022-11-24T00:02:59.038" v="84" actId="478"/>
        <pc:sldMkLst>
          <pc:docMk/>
          <pc:sldMk cId="2613157746" sldId="268"/>
        </pc:sldMkLst>
        <pc:spChg chg="add del mod">
          <ac:chgData name="Itin, Nilde" userId="4a5681fe-fcae-4d84-8342-8bf611bd7e79" providerId="ADAL" clId="{30D7DD17-735C-5942-8D21-1B8898B2A2C3}" dt="2022-11-24T00:02:59.038" v="84" actId="478"/>
          <ac:spMkLst>
            <pc:docMk/>
            <pc:sldMk cId="2613157746" sldId="268"/>
            <ac:spMk id="2" creationId="{66DF01B1-E57D-D34D-7A10-973B57DF850A}"/>
          </ac:spMkLst>
        </pc:spChg>
        <pc:spChg chg="mod">
          <ac:chgData name="Itin, Nilde" userId="4a5681fe-fcae-4d84-8342-8bf611bd7e79" providerId="ADAL" clId="{30D7DD17-735C-5942-8D21-1B8898B2A2C3}" dt="2022-11-24T00:01:22.362" v="68" actId="207"/>
          <ac:spMkLst>
            <pc:docMk/>
            <pc:sldMk cId="2613157746" sldId="268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30D7DD17-735C-5942-8D21-1B8898B2A2C3}" dt="2022-11-24T00:03:02.076" v="85" actId="478"/>
        <pc:sldMkLst>
          <pc:docMk/>
          <pc:sldMk cId="1915455417" sldId="272"/>
        </pc:sldMkLst>
        <pc:spChg chg="add del mod">
          <ac:chgData name="Itin, Nilde" userId="4a5681fe-fcae-4d84-8342-8bf611bd7e79" providerId="ADAL" clId="{30D7DD17-735C-5942-8D21-1B8898B2A2C3}" dt="2022-11-24T00:03:02.076" v="85" actId="478"/>
          <ac:spMkLst>
            <pc:docMk/>
            <pc:sldMk cId="1915455417" sldId="272"/>
            <ac:spMk id="2" creationId="{70A5F44F-88B8-10A5-20E0-1C2CEC6D6A54}"/>
          </ac:spMkLst>
        </pc:spChg>
        <pc:spChg chg="mod">
          <ac:chgData name="Itin, Nilde" userId="4a5681fe-fcae-4d84-8342-8bf611bd7e79" providerId="ADAL" clId="{30D7DD17-735C-5942-8D21-1B8898B2A2C3}" dt="2022-11-24T00:01:35.130" v="71" actId="207"/>
          <ac:spMkLst>
            <pc:docMk/>
            <pc:sldMk cId="1915455417" sldId="272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30D7DD17-735C-5942-8D21-1B8898B2A2C3}" dt="2022-11-24T00:03:06.653" v="86" actId="478"/>
        <pc:sldMkLst>
          <pc:docMk/>
          <pc:sldMk cId="684388020" sldId="273"/>
        </pc:sldMkLst>
        <pc:spChg chg="add del mod">
          <ac:chgData name="Itin, Nilde" userId="4a5681fe-fcae-4d84-8342-8bf611bd7e79" providerId="ADAL" clId="{30D7DD17-735C-5942-8D21-1B8898B2A2C3}" dt="2022-11-24T00:03:06.653" v="86" actId="478"/>
          <ac:spMkLst>
            <pc:docMk/>
            <pc:sldMk cId="684388020" sldId="273"/>
            <ac:spMk id="2" creationId="{6902D992-36A0-6F90-6CC7-FD6845B01985}"/>
          </ac:spMkLst>
        </pc:spChg>
        <pc:spChg chg="mod">
          <ac:chgData name="Itin, Nilde" userId="4a5681fe-fcae-4d84-8342-8bf611bd7e79" providerId="ADAL" clId="{30D7DD17-735C-5942-8D21-1B8898B2A2C3}" dt="2022-11-24T00:01:51.938" v="75" actId="207"/>
          <ac:spMkLst>
            <pc:docMk/>
            <pc:sldMk cId="684388020" sldId="273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30D7DD17-735C-5942-8D21-1B8898B2A2C3}" dt="2022-11-24T00:03:10.613" v="87" actId="478"/>
        <pc:sldMkLst>
          <pc:docMk/>
          <pc:sldMk cId="1563151049" sldId="274"/>
        </pc:sldMkLst>
        <pc:spChg chg="add del mod">
          <ac:chgData name="Itin, Nilde" userId="4a5681fe-fcae-4d84-8342-8bf611bd7e79" providerId="ADAL" clId="{30D7DD17-735C-5942-8D21-1B8898B2A2C3}" dt="2022-11-24T00:03:10.613" v="87" actId="478"/>
          <ac:spMkLst>
            <pc:docMk/>
            <pc:sldMk cId="1563151049" sldId="274"/>
            <ac:spMk id="2" creationId="{D1CC1A0A-8C3E-89D7-07F7-D01AFFED4F47}"/>
          </ac:spMkLst>
        </pc:spChg>
        <pc:spChg chg="mod">
          <ac:chgData name="Itin, Nilde" userId="4a5681fe-fcae-4d84-8342-8bf611bd7e79" providerId="ADAL" clId="{30D7DD17-735C-5942-8D21-1B8898B2A2C3}" dt="2022-11-24T00:02:09.676" v="79" actId="207"/>
          <ac:spMkLst>
            <pc:docMk/>
            <pc:sldMk cId="1563151049" sldId="274"/>
            <ac:spMk id="3" creationId="{CF5CCE5B-CF24-43A2-B500-2AC2B165B86A}"/>
          </ac:spMkLst>
        </pc:spChg>
      </pc:sldChg>
      <pc:sldChg chg="addSp delSp modSp mod ord">
        <pc:chgData name="Itin, Nilde" userId="4a5681fe-fcae-4d84-8342-8bf611bd7e79" providerId="ADAL" clId="{30D7DD17-735C-5942-8D21-1B8898B2A2C3}" dt="2022-11-24T00:03:14.406" v="88" actId="478"/>
        <pc:sldMkLst>
          <pc:docMk/>
          <pc:sldMk cId="850787879" sldId="275"/>
        </pc:sldMkLst>
        <pc:spChg chg="add del mod">
          <ac:chgData name="Itin, Nilde" userId="4a5681fe-fcae-4d84-8342-8bf611bd7e79" providerId="ADAL" clId="{30D7DD17-735C-5942-8D21-1B8898B2A2C3}" dt="2022-11-24T00:03:14.406" v="88" actId="478"/>
          <ac:spMkLst>
            <pc:docMk/>
            <pc:sldMk cId="850787879" sldId="275"/>
            <ac:spMk id="2" creationId="{A3360BC4-B8DC-9376-2972-D2E10BB944F3}"/>
          </ac:spMkLst>
        </pc:spChg>
        <pc:spChg chg="mod">
          <ac:chgData name="Itin, Nilde" userId="4a5681fe-fcae-4d84-8342-8bf611bd7e79" providerId="ADAL" clId="{30D7DD17-735C-5942-8D21-1B8898B2A2C3}" dt="2022-11-24T00:02:36" v="83" actId="207"/>
          <ac:spMkLst>
            <pc:docMk/>
            <pc:sldMk cId="850787879" sldId="275"/>
            <ac:spMk id="3" creationId="{CF5CCE5B-CF24-43A2-B500-2AC2B165B86A}"/>
          </ac:spMkLst>
        </pc:spChg>
      </pc:sldChg>
      <pc:sldChg chg="addSp delSp modSp add mod ord">
        <pc:chgData name="Itin, Nilde" userId="4a5681fe-fcae-4d84-8342-8bf611bd7e79" providerId="ADAL" clId="{30D7DD17-735C-5942-8D21-1B8898B2A2C3}" dt="2022-11-24T00:03:32.645" v="92" actId="113"/>
        <pc:sldMkLst>
          <pc:docMk/>
          <pc:sldMk cId="2470542485" sldId="276"/>
        </pc:sldMkLst>
        <pc:spChg chg="mod">
          <ac:chgData name="Itin, Nilde" userId="4a5681fe-fcae-4d84-8342-8bf611bd7e79" providerId="ADAL" clId="{30D7DD17-735C-5942-8D21-1B8898B2A2C3}" dt="2022-11-24T00:03:32.645" v="92" actId="113"/>
          <ac:spMkLst>
            <pc:docMk/>
            <pc:sldMk cId="2470542485" sldId="276"/>
            <ac:spMk id="3" creationId="{6B64A00D-48B1-B3F4-CA12-A0563B3F4DB8}"/>
          </ac:spMkLst>
        </pc:spChg>
        <pc:spChg chg="add del mod">
          <ac:chgData name="Itin, Nilde" userId="4a5681fe-fcae-4d84-8342-8bf611bd7e79" providerId="ADAL" clId="{30D7DD17-735C-5942-8D21-1B8898B2A2C3}" dt="2022-11-23T17:11:27.753" v="59" actId="478"/>
          <ac:spMkLst>
            <pc:docMk/>
            <pc:sldMk cId="2470542485" sldId="276"/>
            <ac:spMk id="4" creationId="{143F32A5-87B3-5DA4-5CA6-A52B2423D29B}"/>
          </ac:spMkLst>
        </pc:spChg>
        <pc:spChg chg="del">
          <ac:chgData name="Itin, Nilde" userId="4a5681fe-fcae-4d84-8342-8bf611bd7e79" providerId="ADAL" clId="{30D7DD17-735C-5942-8D21-1B8898B2A2C3}" dt="2022-11-23T17:11:22.750" v="57" actId="478"/>
          <ac:spMkLst>
            <pc:docMk/>
            <pc:sldMk cId="2470542485" sldId="276"/>
            <ac:spMk id="5" creationId="{D8DC5DEB-72A6-4E5D-86E9-746DBA45013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30EAE7-29EC-4FD2-AA35-819284590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4BD688-68BF-4DFB-A683-240BF73B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1A2DE9-91ED-4BBC-BF37-FD415CB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5B464-7609-4257-AC63-A5D0E456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A28440-F128-4C00-A83D-1AF93700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62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B73CF-43A9-4779-B435-9517A5F7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35CD6C-3A45-4FB6-A721-81680A43F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3382B9-353D-4629-AFCC-A52BA224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471021-6FB1-416D-BB46-E3FF12F3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A6B063-F08D-4191-86C7-9E3DE245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48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F34E82-AD2C-498E-825D-6438B0E70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C38FA0-0D73-41C3-88E9-2F47CD9B7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D45CFC-1D21-4063-9D8B-5C84257F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873381-6C35-47F7-B8EA-6E96F02E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E17E9-F8C5-4784-BD4A-6F4BC7EF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89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45E1C84-D564-9616-3679-AA46EEEA60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953249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229FBC28-0AC3-40E7-8F1B-8AE73D321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68D592-A4C2-4504-8CD4-ADE946D6D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2B2AE5-22A6-4CAA-A253-7DB8F0C7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8D4089DB-79DD-415E-8856-BEB7661155A1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342284-74F9-4AD8-8548-F4271F9F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1A2720-52D3-42E0-983E-95564A2E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B4690A6-F322-4557-B50C-08D12C1A3EE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02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48D638-0C52-4FD4-99A7-3C58CB94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A7142F-BAC8-44B5-A109-7CDE3DD9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763598-7FB8-4290-93FA-4FC84838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620476-E3EF-4C3C-B661-E74E322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AD5810-6AC4-4E2A-9FB2-A80AC722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896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F23F22-4F21-4779-B754-222E0805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400961-C9BD-47FB-B59F-110092926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809E5BF-0F4F-4DDC-B515-1BEFEC8FD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175030-2074-4D7D-87A9-31A1D284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BEC16A-195B-4D4A-BE41-7DFF02EA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9F20BA-159F-4DA9-827C-0D97B5F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2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42F23-AC88-4FAB-A95F-EB4D979E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072D60-1768-4A90-8089-2A460BD0A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029507-1A0F-4253-BFA7-DEC145B32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C032E25-AC10-4C2D-AEA3-3E02B96D7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C92220-6F66-4650-98E8-B4A859668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A7ED824-C39C-4B53-9DC8-DFF0A5B6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2B1166F-B149-4A43-AC23-239AF513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63C936C-4E2C-4664-93CD-30773E4F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854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053BAC-464C-443B-BF51-19613850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45A45FF-C965-4F61-BEFD-FBCC2393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0B4AA9-2C82-46F3-A313-DA4F928F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8D83DE7-B376-4866-92A1-7CF3D983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8BC52D-F560-4A17-9C95-377949AC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80394EF-F77D-4EC2-9637-1F569746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EA9D1E-61AA-4123-9EEF-907734962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68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CB494A-DAC5-4E84-984C-D21F5BF9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21B76-6943-4920-A589-4089FB28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F83E8E-6701-40C9-AFC3-0FA30EFF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4FD6B8-080D-44A5-911B-40AA0803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951CBF1-B25A-4C0D-8B38-191AC459A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12DBD3-15C7-4ABD-B553-10E7DFAC2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7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E55CD0-8C91-48C2-9A76-98EF09E4E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EA4F7F5-7CE6-43E0-BF1A-A97B19392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22FD9F-B021-43D2-8ACF-CEC141FBF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4EDD14-C774-4F3C-8D65-2595B8F4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849B6C-ACD9-4759-A33E-1E95036B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5049A0-CF5E-422F-92B7-FFF21F20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61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F8FA05-0ACB-48BC-BC1A-DAF56571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9937B4-059C-4C89-8EA8-0B653B2F0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494EA-6295-4B43-AB6E-7DFC9656B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B77EEF-4500-4A9A-A56F-A01CE3F6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00BE00-EB64-47F1-AD6F-1740202B1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22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2D22412-9197-7791-5205-64018A4E26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377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829"/>
            <a:ext cx="12200557" cy="6862813"/>
          </a:xfrm>
          <a:prstGeom prst="rect">
            <a:avLst/>
          </a:prstGeom>
        </p:spPr>
      </p:pic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18965" y="4909743"/>
            <a:ext cx="5005195" cy="15654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/>
              <a:t>Практические идеи, чтобы помочь семьям, </a:t>
            </a:r>
            <a:r>
              <a:rPr lang="ru-RU" sz="1600" dirty="0" smtClean="0"/>
              <a:t>   детям </a:t>
            </a:r>
            <a:r>
              <a:rPr lang="ru-RU" sz="1600" dirty="0"/>
              <a:t>и взрослым заботиться о их </a:t>
            </a:r>
            <a:r>
              <a:rPr lang="ru-RU" sz="1600" dirty="0" smtClean="0"/>
              <a:t>                   эмоциональном благосостоянии                               </a:t>
            </a:r>
            <a:r>
              <a:rPr lang="ru-RU" sz="1600" dirty="0"/>
              <a:t>и умственном здоровье.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-1" y="4233099"/>
            <a:ext cx="7194331" cy="20289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7000" dirty="0" smtClean="0">
                <a:solidFill>
                  <a:srgbClr val="D44E8E"/>
                </a:solidFill>
                <a:latin typeface="DearJoe" panose="02000508020000090004" pitchFamily="2" charset="0"/>
                <a:cs typeface="Calibri" panose="020F0502020204030204" pitchFamily="34" charset="0"/>
              </a:rPr>
              <a:t>Процветай!</a:t>
            </a:r>
            <a:endParaRPr lang="en-GB" altLang="ko-KR" sz="17000" dirty="0">
              <a:solidFill>
                <a:srgbClr val="D44E8E"/>
              </a:solidFill>
              <a:latin typeface="DearJoe" panose="02000508020000090004" pitchFamily="2" charset="0"/>
              <a:cs typeface="Calibri" panose="020F0502020204030204" pitchFamily="34" charset="0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90161" y="4471670"/>
            <a:ext cx="5261259" cy="4380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ВЫБИРАЙТЕ ХОРОШЕЕ, ДУМАЙТЕ О ХОРОШЕМ, ЖИВИТЕ ХОРОШО!</a:t>
            </a:r>
            <a:endParaRPr lang="en-GB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81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470" y="2149336"/>
            <a:ext cx="9841583" cy="2738117"/>
          </a:xfrm>
        </p:spPr>
        <p:txBody>
          <a:bodyPr/>
          <a:lstStyle/>
          <a:p>
            <a:pPr marL="0" indent="0" algn="ctr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ru-RU" dirty="0"/>
              <a:t>«Но будьте друг ко другу добры, сострадательны,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прощайте </a:t>
            </a:r>
            <a:r>
              <a:rPr lang="ru-RU" dirty="0"/>
              <a:t>друг друга, как и Бог во Христе простил вас» </a:t>
            </a:r>
            <a:endParaRPr lang="ru-RU" dirty="0" smtClean="0"/>
          </a:p>
          <a:p>
            <a:pPr marL="0" indent="0">
              <a:buNone/>
            </a:pPr>
            <a:r>
              <a:rPr lang="ru-RU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Ефесянам</a:t>
            </a: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4:32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64A00D-48B1-B3F4-CA12-A0563B3F4DB8}"/>
              </a:ext>
            </a:extLst>
          </p:cNvPr>
          <p:cNvSpPr txBox="1"/>
          <p:nvPr/>
        </p:nvSpPr>
        <p:spPr>
          <a:xfrm>
            <a:off x="847131" y="1170797"/>
            <a:ext cx="1165262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chemeClr val="accent6"/>
                </a:solidFill>
              </a:rPr>
              <a:t>ВЫБИРАЙТЕ ДОБРО</a:t>
            </a:r>
            <a:r>
              <a:rPr lang="en-US" altLang="ko-KR" sz="4800" b="1" dirty="0" smtClean="0">
                <a:solidFill>
                  <a:schemeClr val="accent6"/>
                </a:solidFill>
              </a:rPr>
              <a:t>!</a:t>
            </a:r>
            <a:endParaRPr lang="en-US" altLang="ko-KR" sz="48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03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2792" y="1043622"/>
            <a:ext cx="8653272" cy="2667766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altLang="ko-KR" sz="3400" b="1" dirty="0" smtClean="0">
                <a:solidFill>
                  <a:srgbClr val="FF9300"/>
                </a:solidFill>
              </a:rPr>
              <a:t>Иногда </a:t>
            </a:r>
            <a:r>
              <a:rPr lang="ru-RU" altLang="ko-KR" sz="3400" b="1" dirty="0">
                <a:solidFill>
                  <a:srgbClr val="FF9300"/>
                </a:solidFill>
              </a:rPr>
              <a:t>самым </a:t>
            </a:r>
            <a:r>
              <a:rPr lang="ru-RU" altLang="ko-KR" sz="3400" b="1" dirty="0" smtClean="0">
                <a:solidFill>
                  <a:srgbClr val="FF9300"/>
                </a:solidFill>
              </a:rPr>
              <a:t>эффективным                                 </a:t>
            </a:r>
            <a:r>
              <a:rPr lang="ru-RU" altLang="ko-KR" sz="3400" b="1" dirty="0">
                <a:solidFill>
                  <a:srgbClr val="70AD47"/>
                </a:solidFill>
              </a:rPr>
              <a:t>выходом из </a:t>
            </a:r>
            <a:r>
              <a:rPr lang="ru-RU" altLang="ko-KR" sz="3400" b="1" dirty="0" smtClean="0">
                <a:solidFill>
                  <a:srgbClr val="70AD47"/>
                </a:solidFill>
              </a:rPr>
              <a:t>состояния </a:t>
            </a:r>
            <a:r>
              <a:rPr lang="ru-RU" altLang="ko-KR" sz="3400" b="1" dirty="0" smtClean="0">
                <a:solidFill>
                  <a:srgbClr val="FF9300"/>
                </a:solidFill>
              </a:rPr>
              <a:t>грусти </a:t>
            </a:r>
            <a:r>
              <a:rPr lang="ru-RU" altLang="ko-KR" sz="3400" b="1" dirty="0" smtClean="0">
                <a:solidFill>
                  <a:srgbClr val="FF9300"/>
                </a:solidFill>
              </a:rPr>
              <a:t>может </a:t>
            </a:r>
            <a:r>
              <a:rPr lang="ru-RU" altLang="ko-KR" sz="3400" b="1" dirty="0" smtClean="0">
                <a:solidFill>
                  <a:srgbClr val="FF9300"/>
                </a:solidFill>
              </a:rPr>
              <a:t>быть </a:t>
            </a:r>
            <a:r>
              <a:rPr lang="ru-RU" altLang="ko-KR" sz="3400" b="1" dirty="0" smtClean="0">
                <a:solidFill>
                  <a:srgbClr val="FF9300"/>
                </a:solidFill>
              </a:rPr>
              <a:t>             если </a:t>
            </a:r>
            <a:r>
              <a:rPr lang="ru-RU" altLang="ko-KR" sz="3400" b="1" dirty="0" smtClean="0">
                <a:solidFill>
                  <a:srgbClr val="FF9300"/>
                </a:solidFill>
              </a:rPr>
              <a:t>мы будем </a:t>
            </a:r>
            <a:r>
              <a:rPr lang="ru-RU" altLang="ko-KR" sz="3400" b="1" dirty="0" smtClean="0">
                <a:solidFill>
                  <a:srgbClr val="FF9300"/>
                </a:solidFill>
              </a:rPr>
              <a:t>отдавать добро другим людям»</a:t>
            </a:r>
            <a:endParaRPr lang="ru-RU" altLang="ko-KR" sz="3400" b="1" dirty="0" smtClean="0">
              <a:solidFill>
                <a:srgbClr val="FF93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ru-RU" altLang="ko-KR" sz="3400" b="1" dirty="0">
              <a:solidFill>
                <a:srgbClr val="FF93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ko-KR" altLang="en-US" sz="3400" b="1" dirty="0">
              <a:solidFill>
                <a:srgbClr val="FF9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47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335" y="929513"/>
            <a:ext cx="8990979" cy="3605911"/>
          </a:xfrm>
        </p:spPr>
        <p:txBody>
          <a:bodyPr/>
          <a:lstStyle/>
          <a:p>
            <a:pPr lvl="0"/>
            <a:r>
              <a:rPr lang="ru-RU" altLang="ko-KR" sz="3600" b="1" dirty="0" smtClean="0">
                <a:solidFill>
                  <a:srgbClr val="7030A0"/>
                </a:solidFill>
              </a:rPr>
              <a:t>Старайтесь делать что-то хорошее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каждый день дома, на работе или для друзей.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ko-KR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/>
            <a:r>
              <a:rPr lang="ru-RU" altLang="ko-KR" sz="3600" b="1" dirty="0" smtClean="0">
                <a:solidFill>
                  <a:srgbClr val="7030A0"/>
                </a:solidFill>
              </a:rPr>
              <a:t>Купите</a:t>
            </a:r>
            <a:r>
              <a:rPr lang="en-GB" altLang="ko-KR" dirty="0" smtClean="0"/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подарочную карту в местном кафе </a:t>
            </a:r>
            <a:r>
              <a:rPr lang="ru-RU" altLang="ko-KR" b="1" dirty="0" smtClean="0">
                <a:solidFill>
                  <a:srgbClr val="7030A0"/>
                </a:solidFill>
              </a:rPr>
              <a:t>и            подарите кому-то, кто на данный момент нуждается</a:t>
            </a:r>
            <a:r>
              <a:rPr lang="en-GB" altLang="ko-KR" dirty="0" smtClean="0"/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 горячем напитке и еде. </a:t>
            </a:r>
            <a:endParaRPr lang="ko-KR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/>
            <a:endParaRPr lang="ko-KR" altLang="ko-KR" dirty="0"/>
          </a:p>
        </p:txBody>
      </p:sp>
    </p:spTree>
    <p:extLst>
      <p:ext uri="{BB962C8B-B14F-4D97-AF65-F5344CB8AC3E}">
        <p14:creationId xmlns:p14="http://schemas.microsoft.com/office/powerpoint/2010/main" val="261315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184" y="929513"/>
            <a:ext cx="9147048" cy="3953383"/>
          </a:xfrm>
        </p:spPr>
        <p:txBody>
          <a:bodyPr/>
          <a:lstStyle/>
          <a:p>
            <a:pPr lvl="0"/>
            <a:r>
              <a:rPr lang="ru-RU" altLang="ko-KR" sz="3600" b="1" dirty="0" smtClean="0">
                <a:solidFill>
                  <a:schemeClr val="accent6"/>
                </a:solidFill>
              </a:rPr>
              <a:t>Позвоните кому-то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кто живет один и проведите вместе время </a:t>
            </a:r>
            <a:r>
              <a:rPr lang="ru-RU" altLang="ko-KR" b="1" dirty="0" smtClean="0">
                <a:solidFill>
                  <a:schemeClr val="accent6"/>
                </a:solidFill>
              </a:rPr>
              <a:t>выслушав их</a:t>
            </a:r>
            <a:r>
              <a:rPr lang="en-GB" altLang="ko-KR" dirty="0" smtClean="0"/>
              <a:t>.</a:t>
            </a:r>
            <a:endParaRPr lang="ko-KR" altLang="ko-KR" dirty="0"/>
          </a:p>
          <a:p>
            <a:pPr lvl="0"/>
            <a:r>
              <a:rPr lang="ru-RU" altLang="ko-KR" sz="3600" b="1" dirty="0" smtClean="0">
                <a:solidFill>
                  <a:schemeClr val="accent6"/>
                </a:solidFill>
              </a:rPr>
              <a:t>Испеките или купите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печенье и вкусняшки для тех, </a:t>
            </a:r>
            <a:r>
              <a:rPr lang="ru-RU" altLang="ko-KR" b="1" dirty="0" smtClean="0">
                <a:solidFill>
                  <a:schemeClr val="accent6"/>
                </a:solidFill>
              </a:rPr>
              <a:t>кто </a:t>
            </a:r>
            <a:r>
              <a:rPr lang="ru-RU" altLang="ko-KR" dirty="0" smtClean="0">
                <a:solidFill>
                  <a:srgbClr val="595959"/>
                </a:solidFill>
              </a:rPr>
              <a:t>по долгу службы </a:t>
            </a:r>
            <a:r>
              <a:rPr lang="ru-RU" altLang="ko-KR" b="1" dirty="0" smtClean="0">
                <a:solidFill>
                  <a:schemeClr val="accent6"/>
                </a:solidFill>
              </a:rPr>
              <a:t>помогает другим людям</a:t>
            </a:r>
            <a:r>
              <a:rPr lang="en-GB" altLang="ko-KR" b="1" dirty="0" smtClean="0">
                <a:solidFill>
                  <a:schemeClr val="accent6"/>
                </a:solidFill>
              </a:rPr>
              <a:t> 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учителям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 школе,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сотрудникам полицейского участка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хирургу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и т.д.)</a:t>
            </a:r>
            <a:endParaRPr lang="ko-KR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455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640" y="874649"/>
            <a:ext cx="9000744" cy="334987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altLang="ko-KR" sz="3600" b="1" dirty="0" smtClean="0">
                <a:solidFill>
                  <a:srgbClr val="FF9300"/>
                </a:solidFill>
              </a:rPr>
              <a:t>Наполните коробку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хорошими вещами, которые вам больше не нужны. </a:t>
            </a:r>
            <a:r>
              <a:rPr lang="ru-RU" altLang="ko-KR" b="1" dirty="0" smtClean="0">
                <a:solidFill>
                  <a:srgbClr val="FF9300"/>
                </a:solidFill>
              </a:rPr>
              <a:t>Отдайте ее в благотворительный магазин.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Или оставьте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ее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 сухом месте где люди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смогут брать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оттуда то, что им нужно.</a:t>
            </a:r>
          </a:p>
          <a:p>
            <a:pPr lvl="0"/>
            <a:r>
              <a:rPr lang="ru-RU" altLang="ko-KR" sz="3600" b="1" dirty="0" smtClean="0">
                <a:solidFill>
                  <a:srgbClr val="FF9300"/>
                </a:solidFill>
              </a:rPr>
              <a:t>Купите</a:t>
            </a:r>
            <a:r>
              <a:rPr lang="en-GB" altLang="ko-KR" dirty="0" smtClean="0"/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небольшой цветок в горшке или букет цветов и </a:t>
            </a:r>
            <a:r>
              <a:rPr lang="ru-RU" altLang="ko-KR" b="1" dirty="0" smtClean="0">
                <a:solidFill>
                  <a:srgbClr val="FF9300"/>
                </a:solidFill>
              </a:rPr>
              <a:t>оставьте их для кого-то </a:t>
            </a:r>
            <a:r>
              <a:rPr lang="ru-RU" altLang="ko-KR" dirty="0" smtClean="0">
                <a:solidFill>
                  <a:srgbClr val="595959"/>
                </a:solidFill>
              </a:rPr>
              <a:t>на столе или у </a:t>
            </a:r>
            <a:r>
              <a:rPr lang="ru-RU" altLang="ko-KR" dirty="0" smtClean="0">
                <a:solidFill>
                  <a:srgbClr val="595959"/>
                </a:solidFill>
              </a:rPr>
              <a:t>двери, положив в него </a:t>
            </a:r>
            <a:r>
              <a:rPr lang="ru-RU" altLang="ko-KR" b="1" dirty="0" smtClean="0">
                <a:solidFill>
                  <a:srgbClr val="FF9300"/>
                </a:solidFill>
              </a:rPr>
              <a:t>записку </a:t>
            </a:r>
            <a:r>
              <a:rPr lang="ru-RU" altLang="ko-KR" b="1" dirty="0" smtClean="0">
                <a:solidFill>
                  <a:srgbClr val="FF9300"/>
                </a:solidFill>
              </a:rPr>
              <a:t>с приятным пожеланием.</a:t>
            </a:r>
            <a:r>
              <a:rPr lang="en-GB" altLang="ko-KR" b="1" dirty="0" smtClean="0">
                <a:solidFill>
                  <a:srgbClr val="FF9300"/>
                </a:solidFill>
              </a:rPr>
              <a:t> </a:t>
            </a:r>
            <a:endParaRPr lang="ko-KR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388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236" y="671528"/>
            <a:ext cx="8909304" cy="3481468"/>
          </a:xfrm>
        </p:spPr>
        <p:txBody>
          <a:bodyPr>
            <a:normAutofit lnSpcReduction="10000"/>
          </a:bodyPr>
          <a:lstStyle/>
          <a:p>
            <a:pPr lvl="0"/>
            <a:r>
              <a:rPr lang="ru-RU" altLang="ko-KR" sz="3600" b="1" dirty="0" smtClean="0">
                <a:solidFill>
                  <a:srgbClr val="7030A0"/>
                </a:solidFill>
              </a:rPr>
              <a:t>Пожертвуйте</a:t>
            </a:r>
            <a:r>
              <a:rPr lang="en-GB" altLang="ko-KR" dirty="0" smtClean="0"/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несколько пакетов </a:t>
            </a:r>
            <a:r>
              <a:rPr lang="ru-RU" altLang="ko-KR" b="1" dirty="0" smtClean="0">
                <a:solidFill>
                  <a:srgbClr val="7030A0"/>
                </a:solidFill>
              </a:rPr>
              <a:t>хороших продуктов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 благотворительный фонд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приют для женщин или бездомных.</a:t>
            </a:r>
            <a:endParaRPr lang="ko-KR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/>
            <a:r>
              <a:rPr lang="ru-RU" altLang="ko-KR" b="1" dirty="0" smtClean="0">
                <a:solidFill>
                  <a:srgbClr val="7030A0"/>
                </a:solidFill>
              </a:rPr>
              <a:t>Упакуйте</a:t>
            </a:r>
            <a:r>
              <a:rPr lang="en-GB" altLang="ko-KR" dirty="0" smtClean="0"/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подарок, который может понравится всем. </a:t>
            </a:r>
            <a:r>
              <a:rPr lang="ru-RU" altLang="ko-KR" b="1" dirty="0" smtClean="0">
                <a:solidFill>
                  <a:srgbClr val="7030A0"/>
                </a:solidFill>
              </a:rPr>
              <a:t>Прикрепите </a:t>
            </a:r>
            <a:r>
              <a:rPr lang="ru-RU" altLang="ko-KR" b="1" dirty="0" smtClean="0">
                <a:solidFill>
                  <a:srgbClr val="7030A0"/>
                </a:solidFill>
              </a:rPr>
              <a:t>к нему записку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 словами: </a:t>
            </a:r>
            <a:r>
              <a:rPr lang="ru-RU" altLang="ko-K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«Если вы нашли этот подарок – значит он для вас! Если он вам не подходит, то </a:t>
            </a:r>
            <a:r>
              <a:rPr lang="ru-RU" altLang="ko-K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пожалуйста, </a:t>
            </a:r>
            <a:r>
              <a:rPr lang="ru-RU" altLang="ko-K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передайте его кому-то другому»</a:t>
            </a:r>
          </a:p>
        </p:txBody>
      </p:sp>
    </p:spTree>
    <p:extLst>
      <p:ext uri="{BB962C8B-B14F-4D97-AF65-F5344CB8AC3E}">
        <p14:creationId xmlns:p14="http://schemas.microsoft.com/office/powerpoint/2010/main" val="156315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3064" y="655193"/>
            <a:ext cx="8781288" cy="4209415"/>
          </a:xfrm>
        </p:spPr>
        <p:txBody>
          <a:bodyPr>
            <a:normAutofit lnSpcReduction="10000"/>
          </a:bodyPr>
          <a:lstStyle/>
          <a:p>
            <a:pPr lvl="0"/>
            <a:r>
              <a:rPr lang="ru-RU" altLang="ko-KR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Вместе со своими друзьями </a:t>
            </a:r>
            <a:r>
              <a:rPr lang="ru-RU" altLang="ko-KR" sz="3600" b="1" dirty="0" smtClean="0">
                <a:solidFill>
                  <a:schemeClr val="accent6"/>
                </a:solidFill>
              </a:rPr>
              <a:t>пожертвуйте деньги,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чтобы купить что-то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тем, кто находится в находится в затруднительном жизненном положении. Или 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altLang="ko-KR" b="1" dirty="0" smtClean="0">
                <a:solidFill>
                  <a:schemeClr val="accent6"/>
                </a:solidFill>
              </a:rPr>
              <a:t>пожертвуйте деньги</a:t>
            </a:r>
            <a:r>
              <a:rPr lang="en-GB" altLang="ko-KR" b="1" dirty="0" smtClean="0">
                <a:solidFill>
                  <a:schemeClr val="accent6"/>
                </a:solidFill>
              </a:rPr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 местный благотворительный фонд.</a:t>
            </a:r>
            <a:endParaRPr lang="ko-KR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/>
            <a:r>
              <a:rPr lang="ru-RU" altLang="ko-KR" sz="3600" b="1" dirty="0" smtClean="0">
                <a:solidFill>
                  <a:schemeClr val="accent6"/>
                </a:solidFill>
              </a:rPr>
              <a:t>Напишите</a:t>
            </a:r>
            <a:r>
              <a:rPr lang="en-GB" altLang="ko-KR" dirty="0" smtClean="0"/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короткое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altLang="ko-KR" b="1" dirty="0" smtClean="0">
                <a:solidFill>
                  <a:schemeClr val="accent6"/>
                </a:solidFill>
              </a:rPr>
              <a:t>позитивное сообщение </a:t>
            </a:r>
            <a:r>
              <a:rPr lang="en-GB" altLang="ko-KR" b="1" dirty="0" smtClean="0">
                <a:solidFill>
                  <a:schemeClr val="accent6"/>
                </a:solidFill>
              </a:rPr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 стикерах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Приклейте их в различных местах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по магазину,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библиотечных книгах,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пакеты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 магазине, на зеркало и т.д.</a:t>
            </a:r>
            <a:endParaRPr lang="ko-KR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787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64A00D-48B1-B3F4-CA12-A0563B3F4DB8}"/>
              </a:ext>
            </a:extLst>
          </p:cNvPr>
          <p:cNvSpPr txBox="1"/>
          <p:nvPr/>
        </p:nvSpPr>
        <p:spPr>
          <a:xfrm>
            <a:off x="2051988" y="2246561"/>
            <a:ext cx="609420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4800" dirty="0" smtClean="0">
                <a:solidFill>
                  <a:schemeClr val="accent6"/>
                </a:solidFill>
                <a:latin typeface="Lemon Tuesday" panose="02000506040000020004" pitchFamily="2" charset="-52"/>
              </a:rPr>
              <a:t>ВЫБИРАЙТЕ</a:t>
            </a:r>
            <a:r>
              <a:rPr lang="en-US" altLang="ko-KR" sz="4800" dirty="0" smtClean="0">
                <a:solidFill>
                  <a:schemeClr val="accent6"/>
                </a:solidFill>
                <a:latin typeface="Lemon Tuesday" panose="02000506040000020004" pitchFamily="2" charset="-52"/>
              </a:rPr>
              <a:t> </a:t>
            </a:r>
            <a:r>
              <a:rPr lang="ru-RU" altLang="ko-KR" sz="4800" dirty="0" smtClean="0">
                <a:solidFill>
                  <a:schemeClr val="accent6"/>
                </a:solidFill>
                <a:latin typeface="Lemon Tuesday" panose="02000506040000020004" pitchFamily="2" charset="-52"/>
              </a:rPr>
              <a:t>ДОБРО</a:t>
            </a:r>
            <a:r>
              <a:rPr lang="en-US" altLang="ko-KR" sz="4800" dirty="0" smtClean="0">
                <a:solidFill>
                  <a:schemeClr val="accent6"/>
                </a:solidFill>
                <a:latin typeface="Lemon Tuesday" panose="02000506040000020004" pitchFamily="2" charset="-52"/>
              </a:rPr>
              <a:t>!</a:t>
            </a:r>
            <a:endParaRPr lang="en-US" altLang="ko-KR" sz="4800" dirty="0">
              <a:solidFill>
                <a:schemeClr val="accent6"/>
              </a:solidFill>
              <a:latin typeface="Lemon Tuesday" panose="02000506040000020004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470542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330</Words>
  <Application>Microsoft Office PowerPoint</Application>
  <PresentationFormat>Широкоэкранный</PresentationFormat>
  <Paragraphs>20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맑은 고딕</vt:lpstr>
      <vt:lpstr>Arial</vt:lpstr>
      <vt:lpstr>Calibri</vt:lpstr>
      <vt:lpstr>DearJoe</vt:lpstr>
      <vt:lpstr>Lemon Tuesday</vt:lpstr>
      <vt:lpstr>Office 테마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Flourish! Choose well – Think well – Live well</dc:title>
  <dc:creator>hnjung</dc:creator>
  <cp:lastModifiedBy>Tatiana Kucheruk</cp:lastModifiedBy>
  <cp:revision>16</cp:revision>
  <dcterms:created xsi:type="dcterms:W3CDTF">2022-07-07T04:27:28Z</dcterms:created>
  <dcterms:modified xsi:type="dcterms:W3CDTF">2023-10-31T11:47:42Z</dcterms:modified>
</cp:coreProperties>
</file>