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8" r:id="rId5"/>
    <p:sldId id="272" r:id="rId6"/>
    <p:sldId id="273" r:id="rId7"/>
    <p:sldId id="274" r:id="rId8"/>
    <p:sldId id="275" r:id="rId9"/>
    <p:sldId id="277" r:id="rId10"/>
    <p:sldId id="276" r:id="rId1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AD8"/>
    <a:srgbClr val="FF9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49CA89-F50C-114C-B7D7-55E736E3A234}" v="7" dt="2022-11-23T17:05:04.4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765" autoAdjust="0"/>
    <p:restoredTop sz="96327"/>
  </p:normalViewPr>
  <p:slideViewPr>
    <p:cSldViewPr snapToGrid="0">
      <p:cViewPr varScale="1">
        <p:scale>
          <a:sx n="109" d="100"/>
          <a:sy n="109" d="100"/>
        </p:scale>
        <p:origin x="10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tin, Nilde" userId="4a5681fe-fcae-4d84-8342-8bf611bd7e79" providerId="ADAL" clId="{C249CA89-F50C-114C-B7D7-55E736E3A234}"/>
    <pc:docChg chg="custSel addSld modSld sldOrd">
      <pc:chgData name="Itin, Nilde" userId="4a5681fe-fcae-4d84-8342-8bf611bd7e79" providerId="ADAL" clId="{C249CA89-F50C-114C-B7D7-55E736E3A234}" dt="2022-11-24T00:00:37.956" v="73" actId="123"/>
      <pc:docMkLst>
        <pc:docMk/>
      </pc:docMkLst>
      <pc:sldChg chg="addSp modSp mod">
        <pc:chgData name="Itin, Nilde" userId="4a5681fe-fcae-4d84-8342-8bf611bd7e79" providerId="ADAL" clId="{C249CA89-F50C-114C-B7D7-55E736E3A234}" dt="2022-11-24T00:00:37.956" v="73" actId="123"/>
        <pc:sldMkLst>
          <pc:docMk/>
          <pc:sldMk cId="3159037131" sldId="257"/>
        </pc:sldMkLst>
        <pc:spChg chg="add mod">
          <ac:chgData name="Itin, Nilde" userId="4a5681fe-fcae-4d84-8342-8bf611bd7e79" providerId="ADAL" clId="{C249CA89-F50C-114C-B7D7-55E736E3A234}" dt="2022-11-23T17:01:46.826" v="18" actId="1076"/>
          <ac:spMkLst>
            <pc:docMk/>
            <pc:sldMk cId="3159037131" sldId="257"/>
            <ac:spMk id="3" creationId="{EFB08128-EAE7-305C-C608-84CCD1D4A64B}"/>
          </ac:spMkLst>
        </pc:spChg>
        <pc:spChg chg="mod">
          <ac:chgData name="Itin, Nilde" userId="4a5681fe-fcae-4d84-8342-8bf611bd7e79" providerId="ADAL" clId="{C249CA89-F50C-114C-B7D7-55E736E3A234}" dt="2022-11-24T00:00:37.956" v="73" actId="123"/>
          <ac:spMkLst>
            <pc:docMk/>
            <pc:sldMk cId="3159037131" sldId="257"/>
            <ac:spMk id="5" creationId="{D8DC5DEB-72A6-4E5D-86E9-746DBA450130}"/>
          </ac:spMkLst>
        </pc:spChg>
      </pc:sldChg>
      <pc:sldChg chg="modSp mod">
        <pc:chgData name="Itin, Nilde" userId="4a5681fe-fcae-4d84-8342-8bf611bd7e79" providerId="ADAL" clId="{C249CA89-F50C-114C-B7D7-55E736E3A234}" dt="2022-11-23T17:03:57.003" v="34" actId="114"/>
        <pc:sldMkLst>
          <pc:docMk/>
          <pc:sldMk cId="2096470166" sldId="267"/>
        </pc:sldMkLst>
        <pc:spChg chg="mod">
          <ac:chgData name="Itin, Nilde" userId="4a5681fe-fcae-4d84-8342-8bf611bd7e79" providerId="ADAL" clId="{C249CA89-F50C-114C-B7D7-55E736E3A234}" dt="2022-11-23T17:03:57.003" v="34" actId="114"/>
          <ac:spMkLst>
            <pc:docMk/>
            <pc:sldMk cId="2096470166" sldId="267"/>
            <ac:spMk id="3" creationId="{CF5CCE5B-CF24-43A2-B500-2AC2B165B86A}"/>
          </ac:spMkLst>
        </pc:spChg>
      </pc:sldChg>
      <pc:sldChg chg="addSp delSp modSp mod">
        <pc:chgData name="Itin, Nilde" userId="4a5681fe-fcae-4d84-8342-8bf611bd7e79" providerId="ADAL" clId="{C249CA89-F50C-114C-B7D7-55E736E3A234}" dt="2022-11-23T23:59:23.582" v="59" actId="207"/>
        <pc:sldMkLst>
          <pc:docMk/>
          <pc:sldMk cId="2613157746" sldId="268"/>
        </pc:sldMkLst>
        <pc:spChg chg="add del mod">
          <ac:chgData name="Itin, Nilde" userId="4a5681fe-fcae-4d84-8342-8bf611bd7e79" providerId="ADAL" clId="{C249CA89-F50C-114C-B7D7-55E736E3A234}" dt="2022-11-23T17:04:25.952" v="36" actId="478"/>
          <ac:spMkLst>
            <pc:docMk/>
            <pc:sldMk cId="2613157746" sldId="268"/>
            <ac:spMk id="2" creationId="{06FE857A-E5E5-F95B-DA0B-03A7A54A4C21}"/>
          </ac:spMkLst>
        </pc:spChg>
        <pc:spChg chg="mod">
          <ac:chgData name="Itin, Nilde" userId="4a5681fe-fcae-4d84-8342-8bf611bd7e79" providerId="ADAL" clId="{C249CA89-F50C-114C-B7D7-55E736E3A234}" dt="2022-11-23T23:59:23.582" v="59" actId="207"/>
          <ac:spMkLst>
            <pc:docMk/>
            <pc:sldMk cId="2613157746" sldId="268"/>
            <ac:spMk id="3" creationId="{CF5CCE5B-CF24-43A2-B500-2AC2B165B86A}"/>
          </ac:spMkLst>
        </pc:spChg>
        <pc:spChg chg="add mod">
          <ac:chgData name="Itin, Nilde" userId="4a5681fe-fcae-4d84-8342-8bf611bd7e79" providerId="ADAL" clId="{C249CA89-F50C-114C-B7D7-55E736E3A234}" dt="2022-11-23T17:04:46.357" v="40" actId="14100"/>
          <ac:spMkLst>
            <pc:docMk/>
            <pc:sldMk cId="2613157746" sldId="268"/>
            <ac:spMk id="5" creationId="{75B74FCD-8F7F-7614-44AC-05E743A4D915}"/>
          </ac:spMkLst>
        </pc:spChg>
      </pc:sldChg>
      <pc:sldChg chg="addSp modSp mod">
        <pc:chgData name="Itin, Nilde" userId="4a5681fe-fcae-4d84-8342-8bf611bd7e79" providerId="ADAL" clId="{C249CA89-F50C-114C-B7D7-55E736E3A234}" dt="2022-11-23T23:59:32.087" v="61" actId="207"/>
        <pc:sldMkLst>
          <pc:docMk/>
          <pc:sldMk cId="1915455417" sldId="272"/>
        </pc:sldMkLst>
        <pc:spChg chg="add mod">
          <ac:chgData name="Itin, Nilde" userId="4a5681fe-fcae-4d84-8342-8bf611bd7e79" providerId="ADAL" clId="{C249CA89-F50C-114C-B7D7-55E736E3A234}" dt="2022-11-23T17:04:56.885" v="41"/>
          <ac:spMkLst>
            <pc:docMk/>
            <pc:sldMk cId="1915455417" sldId="272"/>
            <ac:spMk id="2" creationId="{5FC54279-D1A2-384E-0938-81525A638D28}"/>
          </ac:spMkLst>
        </pc:spChg>
        <pc:spChg chg="mod">
          <ac:chgData name="Itin, Nilde" userId="4a5681fe-fcae-4d84-8342-8bf611bd7e79" providerId="ADAL" clId="{C249CA89-F50C-114C-B7D7-55E736E3A234}" dt="2022-11-23T23:59:32.087" v="61" actId="207"/>
          <ac:spMkLst>
            <pc:docMk/>
            <pc:sldMk cId="1915455417" sldId="272"/>
            <ac:spMk id="3" creationId="{CF5CCE5B-CF24-43A2-B500-2AC2B165B86A}"/>
          </ac:spMkLst>
        </pc:spChg>
      </pc:sldChg>
      <pc:sldChg chg="addSp modSp mod">
        <pc:chgData name="Itin, Nilde" userId="4a5681fe-fcae-4d84-8342-8bf611bd7e79" providerId="ADAL" clId="{C249CA89-F50C-114C-B7D7-55E736E3A234}" dt="2022-11-23T23:59:44.628" v="65" actId="207"/>
        <pc:sldMkLst>
          <pc:docMk/>
          <pc:sldMk cId="684388020" sldId="273"/>
        </pc:sldMkLst>
        <pc:spChg chg="add mod">
          <ac:chgData name="Itin, Nilde" userId="4a5681fe-fcae-4d84-8342-8bf611bd7e79" providerId="ADAL" clId="{C249CA89-F50C-114C-B7D7-55E736E3A234}" dt="2022-11-23T17:05:00.454" v="42"/>
          <ac:spMkLst>
            <pc:docMk/>
            <pc:sldMk cId="684388020" sldId="273"/>
            <ac:spMk id="2" creationId="{A0408F16-88AA-768D-BD46-AD8494417CB6}"/>
          </ac:spMkLst>
        </pc:spChg>
        <pc:spChg chg="mod">
          <ac:chgData name="Itin, Nilde" userId="4a5681fe-fcae-4d84-8342-8bf611bd7e79" providerId="ADAL" clId="{C249CA89-F50C-114C-B7D7-55E736E3A234}" dt="2022-11-23T23:59:44.628" v="65" actId="207"/>
          <ac:spMkLst>
            <pc:docMk/>
            <pc:sldMk cId="684388020" sldId="273"/>
            <ac:spMk id="3" creationId="{CF5CCE5B-CF24-43A2-B500-2AC2B165B86A}"/>
          </ac:spMkLst>
        </pc:spChg>
      </pc:sldChg>
      <pc:sldChg chg="addSp modSp mod">
        <pc:chgData name="Itin, Nilde" userId="4a5681fe-fcae-4d84-8342-8bf611bd7e79" providerId="ADAL" clId="{C249CA89-F50C-114C-B7D7-55E736E3A234}" dt="2022-11-24T00:00:00.793" v="69" actId="207"/>
        <pc:sldMkLst>
          <pc:docMk/>
          <pc:sldMk cId="1563151049" sldId="274"/>
        </pc:sldMkLst>
        <pc:spChg chg="add mod">
          <ac:chgData name="Itin, Nilde" userId="4a5681fe-fcae-4d84-8342-8bf611bd7e79" providerId="ADAL" clId="{C249CA89-F50C-114C-B7D7-55E736E3A234}" dt="2022-11-23T17:05:02.158" v="43"/>
          <ac:spMkLst>
            <pc:docMk/>
            <pc:sldMk cId="1563151049" sldId="274"/>
            <ac:spMk id="2" creationId="{E7E7BFDA-3387-4768-56D3-CE7B23843004}"/>
          </ac:spMkLst>
        </pc:spChg>
        <pc:spChg chg="mod">
          <ac:chgData name="Itin, Nilde" userId="4a5681fe-fcae-4d84-8342-8bf611bd7e79" providerId="ADAL" clId="{C249CA89-F50C-114C-B7D7-55E736E3A234}" dt="2022-11-24T00:00:00.793" v="69" actId="207"/>
          <ac:spMkLst>
            <pc:docMk/>
            <pc:sldMk cId="1563151049" sldId="274"/>
            <ac:spMk id="3" creationId="{CF5CCE5B-CF24-43A2-B500-2AC2B165B86A}"/>
          </ac:spMkLst>
        </pc:spChg>
      </pc:sldChg>
      <pc:sldChg chg="addSp modSp mod ord">
        <pc:chgData name="Itin, Nilde" userId="4a5681fe-fcae-4d84-8342-8bf611bd7e79" providerId="ADAL" clId="{C249CA89-F50C-114C-B7D7-55E736E3A234}" dt="2022-11-24T00:00:21.531" v="71" actId="207"/>
        <pc:sldMkLst>
          <pc:docMk/>
          <pc:sldMk cId="850787879" sldId="275"/>
        </pc:sldMkLst>
        <pc:spChg chg="add mod">
          <ac:chgData name="Itin, Nilde" userId="4a5681fe-fcae-4d84-8342-8bf611bd7e79" providerId="ADAL" clId="{C249CA89-F50C-114C-B7D7-55E736E3A234}" dt="2022-11-23T17:05:04.484" v="44"/>
          <ac:spMkLst>
            <pc:docMk/>
            <pc:sldMk cId="850787879" sldId="275"/>
            <ac:spMk id="2" creationId="{AEB68A52-2B03-0C90-2F8A-E9C89DE7DDD3}"/>
          </ac:spMkLst>
        </pc:spChg>
        <pc:spChg chg="mod">
          <ac:chgData name="Itin, Nilde" userId="4a5681fe-fcae-4d84-8342-8bf611bd7e79" providerId="ADAL" clId="{C249CA89-F50C-114C-B7D7-55E736E3A234}" dt="2022-11-24T00:00:21.531" v="71" actId="207"/>
          <ac:spMkLst>
            <pc:docMk/>
            <pc:sldMk cId="850787879" sldId="275"/>
            <ac:spMk id="3" creationId="{CF5CCE5B-CF24-43A2-B500-2AC2B165B86A}"/>
          </ac:spMkLst>
        </pc:spChg>
      </pc:sldChg>
      <pc:sldChg chg="addSp delSp modSp add mod ord">
        <pc:chgData name="Itin, Nilde" userId="4a5681fe-fcae-4d84-8342-8bf611bd7e79" providerId="ADAL" clId="{C249CA89-F50C-114C-B7D7-55E736E3A234}" dt="2022-11-23T17:05:55.144" v="56" actId="1076"/>
        <pc:sldMkLst>
          <pc:docMk/>
          <pc:sldMk cId="302602397" sldId="276"/>
        </pc:sldMkLst>
        <pc:spChg chg="mod">
          <ac:chgData name="Itin, Nilde" userId="4a5681fe-fcae-4d84-8342-8bf611bd7e79" providerId="ADAL" clId="{C249CA89-F50C-114C-B7D7-55E736E3A234}" dt="2022-11-23T17:05:55.144" v="56" actId="1076"/>
          <ac:spMkLst>
            <pc:docMk/>
            <pc:sldMk cId="302602397" sldId="276"/>
            <ac:spMk id="3" creationId="{EFB08128-EAE7-305C-C608-84CCD1D4A64B}"/>
          </ac:spMkLst>
        </pc:spChg>
        <pc:spChg chg="add del mod">
          <ac:chgData name="Itin, Nilde" userId="4a5681fe-fcae-4d84-8342-8bf611bd7e79" providerId="ADAL" clId="{C249CA89-F50C-114C-B7D7-55E736E3A234}" dt="2022-11-23T17:05:52.312" v="55" actId="478"/>
          <ac:spMkLst>
            <pc:docMk/>
            <pc:sldMk cId="302602397" sldId="276"/>
            <ac:spMk id="4" creationId="{F18C79AC-1D86-D4CD-3282-EDFA69D9FFB9}"/>
          </ac:spMkLst>
        </pc:spChg>
        <pc:spChg chg="del">
          <ac:chgData name="Itin, Nilde" userId="4a5681fe-fcae-4d84-8342-8bf611bd7e79" providerId="ADAL" clId="{C249CA89-F50C-114C-B7D7-55E736E3A234}" dt="2022-11-23T17:05:47.099" v="53" actId="478"/>
          <ac:spMkLst>
            <pc:docMk/>
            <pc:sldMk cId="302602397" sldId="276"/>
            <ac:spMk id="5" creationId="{D8DC5DEB-72A6-4E5D-86E9-746DBA45013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30EAE7-29EC-4FD2-AA35-819284590A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94BD688-68BF-4DFB-A683-240BF73B66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91A2DE9-91ED-4BBC-BF37-FD415CB80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565B464-7609-4257-AC63-A5D0E456B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CA28440-F128-4C00-A83D-1AF937002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622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CB73CF-43A9-4779-B435-9517A5F7A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735CD6C-3A45-4FB6-A721-81680A43F5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83382B9-353D-4629-AFCC-A52BA2240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B471021-6FB1-416D-BB46-E3FF12F3C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DA6B063-F08D-4191-86C7-9E3DE245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6487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9F34E82-AD2C-498E-825D-6438B0E700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5C38FA0-0D73-41C3-88E9-2F47CD9B77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FD45CFC-1D21-4063-9D8B-5C84257FA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0873381-6C35-47F7-B8EA-6E96F02EB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06E17E9-F8C5-4784-BD4A-6F4BC7EF3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989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3052BC5-4540-5A09-783D-C89CEACB1C2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73771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229FBC28-0AC3-40E7-8F1B-8AE73D321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768D592-A4C2-4504-8CD4-ADE946D6D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82B2AE5-22A6-4CAA-A253-7DB8F0C7B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8D4089DB-79DD-415E-8856-BEB7661155A1}" type="datetimeFigureOut">
              <a:rPr lang="ko-KR" altLang="en-US" smtClean="0"/>
              <a:pPr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2342284-74F9-4AD8-8548-F4271F9F3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61A2720-52D3-42E0-983E-95564A2E5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B4690A6-F322-4557-B50C-08D12C1A3EE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8020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48D638-0C52-4FD4-99A7-3C58CB940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BA7142F-BAC8-44B5-A109-7CDE3DD92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F763598-7FB8-4290-93FA-4FC848387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4620476-E3EF-4C3C-B661-E74E322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3AD5810-6AC4-4E2A-9FB2-A80AC7227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8963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F23F22-4F21-4779-B754-222E0805F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3400961-C9BD-47FB-B59F-110092926B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809E5BF-0F4F-4DDC-B515-1BEFEC8FD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5175030-2074-4D7D-87A9-31A1D284B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7BEC16A-195B-4D4A-BE41-7DFF02EA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99F20BA-159F-4DA9-827C-0D97B5F09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5326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FB42F23-AC88-4FAB-A95F-EB4D979EB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A072D60-1768-4A90-8089-2A460BD0A9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F029507-1A0F-4253-BFA7-DEC145B323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C032E25-AC10-4C2D-AEA3-3E02B96D76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CC92220-6F66-4650-98E8-B4A8596683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A7ED824-C39C-4B53-9DC8-DFF0A5B66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2B1166F-B149-4A43-AC23-239AF513C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63C936C-4E2C-4664-93CD-30773E4F9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8547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4053BAC-464C-443B-BF51-196138506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45A45FF-C965-4F61-BEFD-FBCC2393E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D0B4AA9-2C82-46F3-A313-DA4F928F3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8D83DE7-B376-4866-92A1-7CF3D9837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077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28BC52D-F560-4A17-9C95-377949AC7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80394EF-F77D-4EC2-9637-1F5697468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EEA9D1E-61AA-4123-9EEF-907734962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7680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ACB494A-DAC5-4E84-984C-D21F5BF93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3A21B76-6943-4920-A589-4089FB28B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3F83E8E-6701-40C9-AFC3-0FA30EFF1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84FD6B8-080D-44A5-911B-40AA0803E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951CBF1-B25A-4C0D-8B38-191AC459A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12DBD3-15C7-4ABD-B553-10E7DFAC2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7784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E55CD0-8C91-48C2-9A76-98EF09E4E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EA4F7F5-7CE6-43E0-BF1A-A97B19392C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C22FD9F-B021-43D2-8ACF-CEC141FBF0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D4EDD14-C774-4F3C-8D65-2595B8F4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9849B6C-ACD9-4759-A33E-1E95036B4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D5049A0-CF5E-422F-92B7-FFF21F204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2612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EF8FA05-0ACB-48BC-BC1A-DAF56571E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29937B4-059C-4C89-8EA8-0B653B2F0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A494EA-6295-4B43-AB6E-7DFC9656B8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1B77EEF-4500-4A9A-A56F-A01CE3F67C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B00BE00-EB64-47F1-AD6F-1740202B1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9226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27257E3-703D-4288-2C58-0D77367197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6879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829"/>
            <a:ext cx="12200557" cy="6862813"/>
          </a:xfrm>
          <a:prstGeom prst="rect">
            <a:avLst/>
          </a:prstGeom>
        </p:spPr>
      </p:pic>
      <p:sp>
        <p:nvSpPr>
          <p:cNvPr id="4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5418965" y="4909743"/>
            <a:ext cx="5005195" cy="156548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/>
              <a:t>Практические идеи, чтобы помочь семьям, </a:t>
            </a:r>
            <a:r>
              <a:rPr lang="ru-RU" sz="1600" dirty="0" smtClean="0"/>
              <a:t>   детям </a:t>
            </a:r>
            <a:r>
              <a:rPr lang="ru-RU" sz="1600" dirty="0"/>
              <a:t>и взрослым заботиться о их </a:t>
            </a:r>
            <a:r>
              <a:rPr lang="ru-RU" sz="1600" dirty="0" smtClean="0"/>
              <a:t>                   эмоциональном благосостоянии                               </a:t>
            </a:r>
            <a:r>
              <a:rPr lang="ru-RU" sz="1600" dirty="0"/>
              <a:t>и умственном здоровье.</a:t>
            </a: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-1" y="4233099"/>
            <a:ext cx="7194331" cy="20289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ko-KR" sz="17000" dirty="0" smtClean="0">
                <a:solidFill>
                  <a:srgbClr val="D44E8E"/>
                </a:solidFill>
                <a:latin typeface="DearJoe" panose="02000508020000090004" pitchFamily="2" charset="0"/>
                <a:cs typeface="Calibri" panose="020F0502020204030204" pitchFamily="34" charset="0"/>
              </a:rPr>
              <a:t>Процветай!</a:t>
            </a:r>
            <a:endParaRPr lang="en-GB" altLang="ko-KR" sz="17000" dirty="0">
              <a:solidFill>
                <a:srgbClr val="D44E8E"/>
              </a:solidFill>
              <a:latin typeface="DearJoe" panose="02000508020000090004" pitchFamily="2" charset="0"/>
              <a:cs typeface="Calibri" panose="020F0502020204030204" pitchFamily="34" charset="0"/>
            </a:endParaRPr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5490161" y="4471670"/>
            <a:ext cx="5261259" cy="43807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ВЫБИРАЙТЕ ХОРОШЕЕ, ДУМАЙТЕ О ХОРОШЕМ, ЖИВИТЕ ХОРОШО!</a:t>
            </a:r>
            <a:endParaRPr lang="en-GB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8151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FB08128-EAE7-305C-C608-84CCD1D4A64B}"/>
              </a:ext>
            </a:extLst>
          </p:cNvPr>
          <p:cNvSpPr txBox="1"/>
          <p:nvPr/>
        </p:nvSpPr>
        <p:spPr>
          <a:xfrm>
            <a:off x="2293505" y="3429000"/>
            <a:ext cx="609777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ko-KR" sz="4800" b="1" dirty="0">
                <a:solidFill>
                  <a:srgbClr val="7030A0"/>
                </a:solidFill>
                <a:latin typeface="Avenir Next" panose="020B0503020202020204" pitchFamily="34" charset="0"/>
              </a:rPr>
              <a:t>ВЫБИРАЙТЕ ЦЕЛЬ!</a:t>
            </a:r>
            <a:endParaRPr lang="en-US" altLang="ko-KR" sz="4800" b="1" dirty="0">
              <a:solidFill>
                <a:srgbClr val="7030A0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02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D8DC5DEB-72A6-4E5D-86E9-746DBA450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5497" y="2917026"/>
            <a:ext cx="8951259" cy="30797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dirty="0"/>
          </a:p>
          <a:p>
            <a:pPr marL="0" indent="0" algn="just">
              <a:buNone/>
            </a:pPr>
            <a:r>
              <a:rPr lang="ru-RU" dirty="0"/>
              <a:t>«Дары различны, но Дух один и тот же; и служения различны, а Господь один и тот же; и действия различны, а Бог один и тот же, производящий всё во </a:t>
            </a:r>
            <a:r>
              <a:rPr lang="ru-RU" dirty="0" smtClean="0"/>
              <a:t>всех» </a:t>
            </a:r>
            <a:endParaRPr lang="ru-RU" dirty="0" smtClean="0"/>
          </a:p>
          <a:p>
            <a:pPr marL="0" indent="0" algn="just">
              <a:buNone/>
            </a:pPr>
            <a:r>
              <a:rPr lang="ru-RU" sz="2100" dirty="0" smtClean="0"/>
              <a:t>1 </a:t>
            </a:r>
            <a:r>
              <a:rPr lang="ru-RU" sz="2100" dirty="0"/>
              <a:t>Коринфянам </a:t>
            </a:r>
            <a:r>
              <a:rPr lang="ru-RU" sz="2100" dirty="0" smtClean="0"/>
              <a:t>12:4-6</a:t>
            </a:r>
            <a:endParaRPr lang="ru-RU" sz="21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B08128-EAE7-305C-C608-84CCD1D4A64B}"/>
              </a:ext>
            </a:extLst>
          </p:cNvPr>
          <p:cNvSpPr txBox="1"/>
          <p:nvPr/>
        </p:nvSpPr>
        <p:spPr>
          <a:xfrm>
            <a:off x="2208444" y="410758"/>
            <a:ext cx="609777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ru-RU" altLang="ko-KR" sz="4800" b="1" dirty="0" smtClean="0">
                <a:solidFill>
                  <a:srgbClr val="7030A0"/>
                </a:solidFill>
                <a:latin typeface="Avenir Next" panose="020B0503020202020204" pitchFamily="34" charset="0"/>
              </a:rPr>
              <a:t>ВЫБИРАЙТЕ ЦЕЛЬ!</a:t>
            </a:r>
            <a:endParaRPr lang="en-US" altLang="ko-KR" sz="4800" b="1" dirty="0">
              <a:solidFill>
                <a:srgbClr val="7030A0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037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130" y="2865530"/>
            <a:ext cx="8664388" cy="2567081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sz="5400" b="1" dirty="0">
                <a:solidFill>
                  <a:srgbClr val="FF9300"/>
                </a:solidFill>
              </a:rPr>
              <a:t>Нам нужно </a:t>
            </a:r>
            <a:r>
              <a:rPr lang="ru-RU" sz="5400" b="1" dirty="0" smtClean="0">
                <a:solidFill>
                  <a:srgbClr val="FF9300"/>
                </a:solidFill>
              </a:rPr>
              <a:t>знать, </a:t>
            </a:r>
            <a:r>
              <a:rPr lang="ru-RU" sz="5400" b="1" dirty="0" smtClean="0">
                <a:solidFill>
                  <a:srgbClr val="FF9300"/>
                </a:solidFill>
              </a:rPr>
              <a:t>что </a:t>
            </a:r>
            <a:r>
              <a:rPr lang="ru-RU" sz="5400" b="1" i="1" dirty="0" smtClean="0">
                <a:solidFill>
                  <a:srgbClr val="FF9300"/>
                </a:solidFill>
              </a:rPr>
              <a:t>то, </a:t>
            </a:r>
            <a:r>
              <a:rPr lang="ru-RU" sz="5400" b="1" i="1" dirty="0" smtClean="0">
                <a:solidFill>
                  <a:srgbClr val="FF9300"/>
                </a:solidFill>
              </a:rPr>
              <a:t>              что </a:t>
            </a:r>
            <a:r>
              <a:rPr lang="ru-RU" sz="5400" b="1" i="1" dirty="0">
                <a:solidFill>
                  <a:srgbClr val="FF9300"/>
                </a:solidFill>
              </a:rPr>
              <a:t>мы делаем </a:t>
            </a:r>
            <a:r>
              <a:rPr lang="ru-RU" sz="5400" b="1" dirty="0" smtClean="0">
                <a:solidFill>
                  <a:srgbClr val="FF9300"/>
                </a:solidFill>
              </a:rPr>
              <a:t>ВАЖНО </a:t>
            </a:r>
            <a:r>
              <a:rPr lang="ru-RU" sz="5400" b="1" dirty="0">
                <a:solidFill>
                  <a:srgbClr val="FF9300"/>
                </a:solidFill>
              </a:rPr>
              <a:t>и для Бога, и для других людей</a:t>
            </a:r>
            <a:r>
              <a:rPr lang="ru-RU" sz="5400" b="1" dirty="0" smtClean="0">
                <a:solidFill>
                  <a:srgbClr val="FF9300"/>
                </a:solidFill>
              </a:rPr>
              <a:t>.</a:t>
            </a:r>
            <a:endParaRPr lang="ru-RU" sz="5400" b="1" dirty="0">
              <a:solidFill>
                <a:srgbClr val="FF9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470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7494" y="2740025"/>
            <a:ext cx="8807824" cy="3589057"/>
          </a:xfrm>
        </p:spPr>
        <p:txBody>
          <a:bodyPr>
            <a:normAutofit/>
          </a:bodyPr>
          <a:lstStyle/>
          <a:p>
            <a:pPr lvl="0"/>
            <a:r>
              <a:rPr lang="ru-RU" altLang="ko-KR" sz="3600" b="1" dirty="0" smtClean="0">
                <a:solidFill>
                  <a:srgbClr val="FF8AD8"/>
                </a:solidFill>
              </a:rPr>
              <a:t>Составьте список из</a:t>
            </a:r>
            <a:r>
              <a:rPr lang="en-GB" altLang="ko-KR" sz="3600" b="1" dirty="0" smtClean="0">
                <a:solidFill>
                  <a:srgbClr val="FF8AD8"/>
                </a:solidFill>
              </a:rPr>
              <a:t> </a:t>
            </a:r>
            <a:r>
              <a:rPr lang="en-GB" altLang="ko-KR" sz="3600" b="1" dirty="0">
                <a:solidFill>
                  <a:srgbClr val="FF8AD8"/>
                </a:solidFill>
              </a:rPr>
              <a:t>5-10 </a:t>
            </a:r>
            <a:r>
              <a:rPr lang="ru-RU" altLang="ko-KR" sz="3600" b="1" dirty="0" smtClean="0">
                <a:solidFill>
                  <a:srgbClr val="FF8AD8"/>
                </a:solidFill>
              </a:rPr>
              <a:t>пунктов того, </a:t>
            </a:r>
            <a:r>
              <a:rPr lang="en-GB" altLang="ko-KR" sz="3600" b="1" dirty="0" smtClean="0">
                <a:solidFill>
                  <a:srgbClr val="FF8AD8"/>
                </a:solidFill>
              </a:rPr>
              <a:t>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что вам нравится и у вас хорошо получается</a:t>
            </a:r>
            <a:r>
              <a:rPr lang="en-GB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endParaRPr lang="ko-KR" altLang="ko-K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ru-RU" altLang="ko-KR" sz="3600" b="1" dirty="0" smtClean="0">
                <a:solidFill>
                  <a:srgbClr val="FF8AD8"/>
                </a:solidFill>
              </a:rPr>
              <a:t>Начните</a:t>
            </a:r>
            <a:r>
              <a:rPr lang="en-GB" altLang="ko-KR" dirty="0" smtClean="0"/>
              <a:t> 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заниматься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FF8AD8"/>
                </a:solidFill>
              </a:rPr>
              <a:t>по </a:t>
            </a:r>
            <a:r>
              <a:rPr lang="ru-RU" b="1" dirty="0">
                <a:solidFill>
                  <a:srgbClr val="FF8AD8"/>
                </a:solidFill>
              </a:rPr>
              <a:t>несколько минут каждый </a:t>
            </a:r>
            <a:r>
              <a:rPr lang="ru-RU" b="1" dirty="0" smtClean="0">
                <a:solidFill>
                  <a:srgbClr val="FF8AD8"/>
                </a:solidFill>
              </a:rPr>
              <a:t>день 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чем-то</a:t>
            </a: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что вам дается 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легко.</a:t>
            </a:r>
            <a:endParaRPr lang="ko-KR" altLang="ko-KR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0"/>
            <a:endParaRPr lang="ko-KR" altLang="ko-KR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5B74FCD-8F7F-7614-44AC-05E743A4D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987118" cy="1325563"/>
          </a:xfrm>
        </p:spPr>
        <p:txBody>
          <a:bodyPr/>
          <a:lstStyle/>
          <a:p>
            <a:pPr algn="ctr"/>
            <a:r>
              <a:rPr lang="ru-RU" altLang="ko-KR" b="1" dirty="0">
                <a:solidFill>
                  <a:srgbClr val="7030A0"/>
                </a:solidFill>
                <a:latin typeface="Avenir Next" panose="020B0503020202020204" pitchFamily="34" charset="0"/>
              </a:rPr>
              <a:t>ВЫБИРАЙТЕ ЦЕЛЬ!</a:t>
            </a:r>
            <a:endParaRPr lang="en-US" altLang="ko-KR" b="1" dirty="0">
              <a:solidFill>
                <a:srgbClr val="7030A0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157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694" y="2722096"/>
            <a:ext cx="9148482" cy="3589057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Поблагодарите в письменной форме </a:t>
            </a:r>
            <a:r>
              <a:rPr lang="ru-RU" dirty="0"/>
              <a:t>кого-то кто помог вам развить один из ваших навыков. С кем бы вы могли поделиться каким-то из своих навыков? </a:t>
            </a:r>
          </a:p>
          <a:p>
            <a:r>
              <a:rPr lang="ru-RU" b="1" dirty="0">
                <a:solidFill>
                  <a:srgbClr val="7030A0"/>
                </a:solidFill>
              </a:rPr>
              <a:t>Примите</a:t>
            </a:r>
            <a:r>
              <a:rPr lang="ru-RU" dirty="0"/>
              <a:t> решение что-то из домашней работы выполнять наилучшим образом. Постарайтесь сделать это в </a:t>
            </a:r>
            <a:r>
              <a:rPr lang="ru-RU" b="1" dirty="0">
                <a:solidFill>
                  <a:srgbClr val="7030A0"/>
                </a:solidFill>
              </a:rPr>
              <a:t>развлекательной форме!</a:t>
            </a:r>
          </a:p>
          <a:p>
            <a:pPr marL="0" lvl="0" indent="0">
              <a:buNone/>
            </a:pPr>
            <a:endParaRPr lang="ko-KR" altLang="en-US" dirty="0"/>
          </a:p>
        </p:txBody>
      </p:sp>
      <p:sp>
        <p:nvSpPr>
          <p:cNvPr id="2" name="Title 4">
            <a:extLst>
              <a:ext uri="{FF2B5EF4-FFF2-40B4-BE49-F238E27FC236}">
                <a16:creationId xmlns:a16="http://schemas.microsoft.com/office/drawing/2014/main" id="{5FC54279-D1A2-384E-0938-81525A638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987118" cy="1325563"/>
          </a:xfrm>
        </p:spPr>
        <p:txBody>
          <a:bodyPr/>
          <a:lstStyle/>
          <a:p>
            <a:pPr algn="ctr"/>
            <a:r>
              <a:rPr lang="ru-RU" altLang="ko-KR" b="1" dirty="0">
                <a:solidFill>
                  <a:srgbClr val="7030A0"/>
                </a:solidFill>
                <a:latin typeface="Avenir Next" panose="020B0503020202020204" pitchFamily="34" charset="0"/>
              </a:rPr>
              <a:t>ВЫБИРАЙТЕ ЦЕЛЬ!</a:t>
            </a:r>
            <a:endParaRPr lang="en-US" altLang="ko-KR" b="1" dirty="0">
              <a:solidFill>
                <a:srgbClr val="7030A0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455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754" y="2560731"/>
            <a:ext cx="9363635" cy="409108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9300"/>
                </a:solidFill>
              </a:rPr>
              <a:t>С помощью</a:t>
            </a:r>
            <a:r>
              <a:rPr lang="ru-RU" dirty="0" smtClean="0"/>
              <a:t> одного </a:t>
            </a:r>
            <a:r>
              <a:rPr lang="ru-RU" dirty="0"/>
              <a:t>из своих навыков </a:t>
            </a:r>
            <a:r>
              <a:rPr lang="ru-RU" b="1" dirty="0">
                <a:solidFill>
                  <a:srgbClr val="FF9300"/>
                </a:solidFill>
              </a:rPr>
              <a:t>подарите</a:t>
            </a:r>
            <a:r>
              <a:rPr lang="ru-RU" dirty="0"/>
              <a:t> кому-то </a:t>
            </a:r>
            <a:r>
              <a:rPr lang="ru-RU" b="1" dirty="0">
                <a:solidFill>
                  <a:srgbClr val="FF9300"/>
                </a:solidFill>
              </a:rPr>
              <a:t>радость</a:t>
            </a:r>
            <a:r>
              <a:rPr lang="ru-RU" dirty="0"/>
              <a:t>.</a:t>
            </a:r>
          </a:p>
          <a:p>
            <a:r>
              <a:rPr lang="ru-RU" b="1" dirty="0">
                <a:solidFill>
                  <a:srgbClr val="FF9300"/>
                </a:solidFill>
              </a:rPr>
              <a:t>Напишите</a:t>
            </a:r>
            <a:r>
              <a:rPr lang="ru-RU" dirty="0"/>
              <a:t> небольшое сообщение благодарности кому-то из </a:t>
            </a:r>
            <a:r>
              <a:rPr lang="ru-RU" b="1" dirty="0">
                <a:solidFill>
                  <a:srgbClr val="FF9300"/>
                </a:solidFill>
              </a:rPr>
              <a:t>членов вашей </a:t>
            </a:r>
            <a:r>
              <a:rPr lang="ru-RU" b="1" dirty="0" smtClean="0">
                <a:solidFill>
                  <a:srgbClr val="FF9300"/>
                </a:solidFill>
              </a:rPr>
              <a:t>семьи, однокласснику или </a:t>
            </a:r>
            <a:r>
              <a:rPr lang="ru-RU" b="1" dirty="0" smtClean="0">
                <a:solidFill>
                  <a:srgbClr val="FF9300"/>
                </a:solidFill>
              </a:rPr>
              <a:t>коллеге.</a:t>
            </a:r>
            <a:endParaRPr lang="ru-RU" dirty="0"/>
          </a:p>
        </p:txBody>
      </p:sp>
      <p:sp>
        <p:nvSpPr>
          <p:cNvPr id="2" name="Title 4">
            <a:extLst>
              <a:ext uri="{FF2B5EF4-FFF2-40B4-BE49-F238E27FC236}">
                <a16:creationId xmlns:a16="http://schemas.microsoft.com/office/drawing/2014/main" id="{A0408F16-88AA-768D-BD46-AD8494417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987118" cy="1325563"/>
          </a:xfrm>
        </p:spPr>
        <p:txBody>
          <a:bodyPr/>
          <a:lstStyle/>
          <a:p>
            <a:pPr algn="ctr"/>
            <a:r>
              <a:rPr lang="ru-RU" altLang="ko-KR" b="1" dirty="0">
                <a:solidFill>
                  <a:srgbClr val="7030A0"/>
                </a:solidFill>
                <a:latin typeface="Avenir Next" panose="020B0503020202020204" pitchFamily="34" charset="0"/>
              </a:rPr>
              <a:t>ВЫБИРАЙТЕ ЦЕЛЬ!</a:t>
            </a:r>
            <a:endParaRPr lang="en-US" altLang="ko-KR" b="1" dirty="0">
              <a:solidFill>
                <a:srgbClr val="7030A0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388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82" y="2471081"/>
            <a:ext cx="9184341" cy="3786281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FF8AD8"/>
                </a:solidFill>
              </a:rPr>
              <a:t>Составьте</a:t>
            </a:r>
            <a:r>
              <a:rPr lang="ru-RU" dirty="0"/>
              <a:t> хронологию/историю </a:t>
            </a:r>
            <a:r>
              <a:rPr lang="ru-RU" b="1" dirty="0">
                <a:solidFill>
                  <a:srgbClr val="FF8AD8"/>
                </a:solidFill>
              </a:rPr>
              <a:t>развития одного из ваших любимых навыков</a:t>
            </a:r>
            <a:r>
              <a:rPr lang="ru-RU" dirty="0"/>
              <a:t>, чтобы отметить все усилия, </a:t>
            </a:r>
            <a:r>
              <a:rPr lang="ru-RU" dirty="0" smtClean="0"/>
              <a:t>которые </a:t>
            </a:r>
            <a:r>
              <a:rPr lang="ru-RU" dirty="0"/>
              <a:t>вы вложили в него.</a:t>
            </a:r>
          </a:p>
          <a:p>
            <a:r>
              <a:rPr lang="ru-RU" b="1" dirty="0">
                <a:solidFill>
                  <a:srgbClr val="FF8AD8"/>
                </a:solidFill>
              </a:rPr>
              <a:t>Вместе с семьей работайте</a:t>
            </a:r>
            <a:r>
              <a:rPr lang="ru-RU" dirty="0"/>
              <a:t> над каким-то одним проектом, который </a:t>
            </a:r>
            <a:r>
              <a:rPr lang="ru-RU" b="1" dirty="0">
                <a:solidFill>
                  <a:srgbClr val="FF8AD8"/>
                </a:solidFill>
              </a:rPr>
              <a:t>станет благословением для других</a:t>
            </a:r>
            <a:r>
              <a:rPr lang="ru-RU" dirty="0"/>
              <a:t>. Приготовьте суп, поухаживайте за чьим-то садом, оформите красиво комнату, уберите мусор и т.д.</a:t>
            </a:r>
          </a:p>
          <a:p>
            <a:pPr marL="0" indent="0">
              <a:buNone/>
            </a:pPr>
            <a:endParaRPr lang="ko-KR" altLang="en-US" dirty="0"/>
          </a:p>
        </p:txBody>
      </p:sp>
      <p:sp>
        <p:nvSpPr>
          <p:cNvPr id="2" name="Title 4">
            <a:extLst>
              <a:ext uri="{FF2B5EF4-FFF2-40B4-BE49-F238E27FC236}">
                <a16:creationId xmlns:a16="http://schemas.microsoft.com/office/drawing/2014/main" id="{E7E7BFDA-3387-4768-56D3-CE7B23843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987118" cy="1325563"/>
          </a:xfrm>
        </p:spPr>
        <p:txBody>
          <a:bodyPr/>
          <a:lstStyle/>
          <a:p>
            <a:pPr algn="ctr"/>
            <a:r>
              <a:rPr lang="ru-RU" altLang="ko-KR" b="1" dirty="0">
                <a:solidFill>
                  <a:srgbClr val="7030A0"/>
                </a:solidFill>
                <a:latin typeface="Avenir Next" panose="020B0503020202020204" pitchFamily="34" charset="0"/>
              </a:rPr>
              <a:t>ВЫБИРАЙТЕ ЦЕЛЬ!</a:t>
            </a:r>
            <a:endParaRPr lang="en-US" altLang="ko-KR" b="1" dirty="0">
              <a:solidFill>
                <a:srgbClr val="7030A0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151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130" y="2166283"/>
            <a:ext cx="8951259" cy="4324163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Запишите</a:t>
            </a:r>
            <a:r>
              <a:rPr lang="ru-RU" dirty="0"/>
              <a:t> на отдельных листках имена людей, а затем передавайте по кругу листы и пишите друг другу </a:t>
            </a:r>
            <a:r>
              <a:rPr lang="ru-RU" b="1" dirty="0">
                <a:solidFill>
                  <a:srgbClr val="7030A0"/>
                </a:solidFill>
              </a:rPr>
              <a:t>что у </a:t>
            </a:r>
            <a:r>
              <a:rPr lang="ru-RU" b="1" dirty="0" smtClean="0">
                <a:solidFill>
                  <a:srgbClr val="7030A0"/>
                </a:solidFill>
              </a:rPr>
              <a:t>каждого из них </a:t>
            </a:r>
            <a:r>
              <a:rPr lang="ru-RU" b="1" dirty="0">
                <a:solidFill>
                  <a:srgbClr val="7030A0"/>
                </a:solidFill>
              </a:rPr>
              <a:t>получается лучше всего. </a:t>
            </a:r>
          </a:p>
          <a:p>
            <a:r>
              <a:rPr lang="ru-RU" b="1" dirty="0">
                <a:solidFill>
                  <a:srgbClr val="7030A0"/>
                </a:solidFill>
              </a:rPr>
              <a:t>Попросите</a:t>
            </a:r>
            <a:r>
              <a:rPr lang="ru-RU" dirty="0"/>
              <a:t> кого-то из старшего поколения научить вас чему-то чему они научились еще в своей молодости. </a:t>
            </a:r>
            <a:r>
              <a:rPr lang="ru-RU" b="1" dirty="0">
                <a:solidFill>
                  <a:srgbClr val="7030A0"/>
                </a:solidFill>
              </a:rPr>
              <a:t>Наслаждайтесь совместным времяпровождением. </a:t>
            </a:r>
          </a:p>
          <a:p>
            <a:pPr marL="0" indent="0">
              <a:buNone/>
            </a:pPr>
            <a:endParaRPr lang="ko-KR" altLang="en-US" dirty="0"/>
          </a:p>
        </p:txBody>
      </p:sp>
      <p:sp>
        <p:nvSpPr>
          <p:cNvPr id="2" name="Title 4">
            <a:extLst>
              <a:ext uri="{FF2B5EF4-FFF2-40B4-BE49-F238E27FC236}">
                <a16:creationId xmlns:a16="http://schemas.microsoft.com/office/drawing/2014/main" id="{AEB68A52-2B03-0C90-2F8A-E9C89DE7D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987118" cy="1325563"/>
          </a:xfrm>
        </p:spPr>
        <p:txBody>
          <a:bodyPr/>
          <a:lstStyle/>
          <a:p>
            <a:pPr algn="ctr"/>
            <a:r>
              <a:rPr lang="ru-RU" altLang="ko-KR" b="1" dirty="0">
                <a:solidFill>
                  <a:srgbClr val="7030A0"/>
                </a:solidFill>
                <a:latin typeface="Avenir Next" panose="020B0503020202020204" pitchFamily="34" charset="0"/>
              </a:rPr>
              <a:t>ВЫБИРАЙТЕ ЦЕЛЬ!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787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D8DC5DEB-72A6-4E5D-86E9-746DBA450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5497" y="2917026"/>
            <a:ext cx="8951259" cy="30797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dirty="0"/>
          </a:p>
          <a:p>
            <a:pPr marL="0" indent="0" algn="just">
              <a:buNone/>
            </a:pPr>
            <a:r>
              <a:rPr lang="ru-RU" dirty="0"/>
              <a:t>«Дары различны, но Дух один и тот же; и служения различны, а Господь один и тот же; и действия различны, а Бог один и тот же, производящий всё во </a:t>
            </a:r>
            <a:r>
              <a:rPr lang="ru-RU" dirty="0" smtClean="0"/>
              <a:t>всех» </a:t>
            </a:r>
            <a:endParaRPr lang="ru-RU" dirty="0" smtClean="0"/>
          </a:p>
          <a:p>
            <a:pPr marL="0" indent="0" algn="just">
              <a:buNone/>
            </a:pPr>
            <a:r>
              <a:rPr lang="ru-RU" sz="2100" dirty="0" smtClean="0"/>
              <a:t>1 </a:t>
            </a:r>
            <a:r>
              <a:rPr lang="ru-RU" sz="2100" dirty="0"/>
              <a:t>Коринфянам </a:t>
            </a:r>
            <a:r>
              <a:rPr lang="ru-RU" sz="2100" dirty="0" smtClean="0"/>
              <a:t>12:4-6</a:t>
            </a:r>
            <a:endParaRPr lang="ru-RU" sz="21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B08128-EAE7-305C-C608-84CCD1D4A64B}"/>
              </a:ext>
            </a:extLst>
          </p:cNvPr>
          <p:cNvSpPr txBox="1"/>
          <p:nvPr/>
        </p:nvSpPr>
        <p:spPr>
          <a:xfrm>
            <a:off x="2208444" y="410758"/>
            <a:ext cx="609777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ru-RU" altLang="ko-KR" sz="4800" b="1" dirty="0" smtClean="0">
                <a:solidFill>
                  <a:srgbClr val="7030A0"/>
                </a:solidFill>
                <a:latin typeface="Avenir Next" panose="020B0503020202020204" pitchFamily="34" charset="0"/>
              </a:rPr>
              <a:t>ВЫБИРАЙТЕ ЦЕЛЬ!</a:t>
            </a:r>
            <a:endParaRPr lang="en-US" altLang="ko-KR" sz="4800" b="1" dirty="0">
              <a:solidFill>
                <a:srgbClr val="7030A0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291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351</Words>
  <Application>Microsoft Office PowerPoint</Application>
  <PresentationFormat>Широкоэкранный</PresentationFormat>
  <Paragraphs>28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맑은 고딕</vt:lpstr>
      <vt:lpstr>Arial</vt:lpstr>
      <vt:lpstr>Avenir Next</vt:lpstr>
      <vt:lpstr>Calibri</vt:lpstr>
      <vt:lpstr>DearJoe</vt:lpstr>
      <vt:lpstr>Office 테마</vt:lpstr>
      <vt:lpstr>Презентация PowerPoint</vt:lpstr>
      <vt:lpstr>Презентация PowerPoint</vt:lpstr>
      <vt:lpstr>Презентация PowerPoint</vt:lpstr>
      <vt:lpstr>ВЫБИРАЙТЕ ЦЕЛЬ!</vt:lpstr>
      <vt:lpstr>ВЫБИРАЙТЕ ЦЕЛЬ!</vt:lpstr>
      <vt:lpstr>ВЫБИРАЙТЕ ЦЕЛЬ!</vt:lpstr>
      <vt:lpstr>ВЫБИРАЙТЕ ЦЕЛЬ!</vt:lpstr>
      <vt:lpstr>ВЫБИРАЙТЕ ЦЕЛЬ!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Flourish! Choose well – Think well – Live well</dc:title>
  <dc:creator>hnjung</dc:creator>
  <cp:lastModifiedBy>Tatiana Kucheruk</cp:lastModifiedBy>
  <cp:revision>12</cp:revision>
  <dcterms:created xsi:type="dcterms:W3CDTF">2022-07-07T04:27:28Z</dcterms:created>
  <dcterms:modified xsi:type="dcterms:W3CDTF">2023-10-31T11:39:45Z</dcterms:modified>
</cp:coreProperties>
</file>