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7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BF33"/>
    <a:srgbClr val="FF9300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4A5906-A565-9448-8782-3E013376D436}" v="2" dt="2022-11-23T16:57:59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55" autoAdjust="0"/>
    <p:restoredTop sz="96327"/>
  </p:normalViewPr>
  <p:slideViewPr>
    <p:cSldViewPr snapToGrid="0">
      <p:cViewPr varScale="1">
        <p:scale>
          <a:sx n="108" d="100"/>
          <a:sy n="108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5E4A5906-A565-9448-8782-3E013376D436}"/>
    <pc:docChg chg="undo custSel addSld modSld sldOrd">
      <pc:chgData name="Itin, Nilde" userId="4a5681fe-fcae-4d84-8342-8bf611bd7e79" providerId="ADAL" clId="{5E4A5906-A565-9448-8782-3E013376D436}" dt="2022-11-23T23:58:52.004" v="99" actId="207"/>
      <pc:docMkLst>
        <pc:docMk/>
      </pc:docMkLst>
      <pc:sldChg chg="modSp mod">
        <pc:chgData name="Itin, Nilde" userId="4a5681fe-fcae-4d84-8342-8bf611bd7e79" providerId="ADAL" clId="{5E4A5906-A565-9448-8782-3E013376D436}" dt="2022-11-23T23:55:48.977" v="64" actId="207"/>
        <pc:sldMkLst>
          <pc:docMk/>
          <pc:sldMk cId="3159037131" sldId="257"/>
        </pc:sldMkLst>
        <pc:spChg chg="mod">
          <ac:chgData name="Itin, Nilde" userId="4a5681fe-fcae-4d84-8342-8bf611bd7e79" providerId="ADAL" clId="{5E4A5906-A565-9448-8782-3E013376D436}" dt="2022-11-23T23:55:48.977" v="64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5E4A5906-A565-9448-8782-3E013376D436}" dt="2022-11-23T16:58:52.255" v="48" actId="403"/>
        <pc:sldMkLst>
          <pc:docMk/>
          <pc:sldMk cId="2096470166" sldId="267"/>
        </pc:sldMkLst>
        <pc:spChg chg="mod">
          <ac:chgData name="Itin, Nilde" userId="4a5681fe-fcae-4d84-8342-8bf611bd7e79" providerId="ADAL" clId="{5E4A5906-A565-9448-8782-3E013376D436}" dt="2022-11-23T16:58:52.255" v="48" actId="403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E4A5906-A565-9448-8782-3E013376D436}" dt="2022-11-23T23:58:11.438" v="91" actId="404"/>
        <pc:sldMkLst>
          <pc:docMk/>
          <pc:sldMk cId="2613157746" sldId="268"/>
        </pc:sldMkLst>
        <pc:spChg chg="mod">
          <ac:chgData name="Itin, Nilde" userId="4a5681fe-fcae-4d84-8342-8bf611bd7e79" providerId="ADAL" clId="{5E4A5906-A565-9448-8782-3E013376D436}" dt="2022-11-23T23:58:11.438" v="91" actId="404"/>
          <ac:spMkLst>
            <pc:docMk/>
            <pc:sldMk cId="2613157746" sldId="268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E4A5906-A565-9448-8782-3E013376D436}" dt="2022-11-23T23:58:19.450" v="93" actId="404"/>
        <pc:sldMkLst>
          <pc:docMk/>
          <pc:sldMk cId="1915455417" sldId="272"/>
        </pc:sldMkLst>
        <pc:spChg chg="mod">
          <ac:chgData name="Itin, Nilde" userId="4a5681fe-fcae-4d84-8342-8bf611bd7e79" providerId="ADAL" clId="{5E4A5906-A565-9448-8782-3E013376D436}" dt="2022-11-23T23:58:19.450" v="93" actId="404"/>
          <ac:spMkLst>
            <pc:docMk/>
            <pc:sldMk cId="1915455417" sldId="272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E4A5906-A565-9448-8782-3E013376D436}" dt="2022-11-23T23:58:34.210" v="96" actId="404"/>
        <pc:sldMkLst>
          <pc:docMk/>
          <pc:sldMk cId="684388020" sldId="273"/>
        </pc:sldMkLst>
        <pc:spChg chg="mod">
          <ac:chgData name="Itin, Nilde" userId="4a5681fe-fcae-4d84-8342-8bf611bd7e79" providerId="ADAL" clId="{5E4A5906-A565-9448-8782-3E013376D436}" dt="2022-11-23T23:58:34.210" v="96" actId="404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5E4A5906-A565-9448-8782-3E013376D436}" dt="2022-11-23T23:57:19.710" v="83" actId="404"/>
        <pc:sldMkLst>
          <pc:docMk/>
          <pc:sldMk cId="1563151049" sldId="274"/>
        </pc:sldMkLst>
        <pc:spChg chg="mod">
          <ac:chgData name="Itin, Nilde" userId="4a5681fe-fcae-4d84-8342-8bf611bd7e79" providerId="ADAL" clId="{5E4A5906-A565-9448-8782-3E013376D436}" dt="2022-11-23T23:57:19.710" v="83" actId="404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 ord">
        <pc:chgData name="Itin, Nilde" userId="4a5681fe-fcae-4d84-8342-8bf611bd7e79" providerId="ADAL" clId="{5E4A5906-A565-9448-8782-3E013376D436}" dt="2022-11-23T23:58:44.883" v="98" actId="404"/>
        <pc:sldMkLst>
          <pc:docMk/>
          <pc:sldMk cId="850787879" sldId="275"/>
        </pc:sldMkLst>
        <pc:spChg chg="mod">
          <ac:chgData name="Itin, Nilde" userId="4a5681fe-fcae-4d84-8342-8bf611bd7e79" providerId="ADAL" clId="{5E4A5906-A565-9448-8782-3E013376D436}" dt="2022-11-23T23:58:44.883" v="98" actId="404"/>
          <ac:spMkLst>
            <pc:docMk/>
            <pc:sldMk cId="850787879" sldId="275"/>
            <ac:spMk id="3" creationId="{CF5CCE5B-CF24-43A2-B500-2AC2B165B86A}"/>
          </ac:spMkLst>
        </pc:spChg>
      </pc:sldChg>
      <pc:sldChg chg="modSp add mod ord">
        <pc:chgData name="Itin, Nilde" userId="4a5681fe-fcae-4d84-8342-8bf611bd7e79" providerId="ADAL" clId="{5E4A5906-A565-9448-8782-3E013376D436}" dt="2022-11-23T23:58:52.004" v="99" actId="207"/>
        <pc:sldMkLst>
          <pc:docMk/>
          <pc:sldMk cId="257896407" sldId="276"/>
        </pc:sldMkLst>
        <pc:spChg chg="mod">
          <ac:chgData name="Itin, Nilde" userId="4a5681fe-fcae-4d84-8342-8bf611bd7e79" providerId="ADAL" clId="{5E4A5906-A565-9448-8782-3E013376D436}" dt="2022-11-23T23:58:52.004" v="99" actId="207"/>
          <ac:spMkLst>
            <pc:docMk/>
            <pc:sldMk cId="257896407" sldId="276"/>
            <ac:spMk id="5" creationId="{D8DC5DEB-72A6-4E5D-86E9-746DBA4501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DBAFAFB-8465-FF3A-93D9-A54FD16F92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-23182"/>
            <a:ext cx="12191998" cy="6889964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925E16A-62EB-508E-55D0-5F8234EA1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98778"/>
            <a:ext cx="12192001" cy="695476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927" y="447869"/>
            <a:ext cx="9145555" cy="4460131"/>
          </a:xfrm>
        </p:spPr>
        <p:txBody>
          <a:bodyPr/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chemeClr val="accent6"/>
                </a:solidFill>
                <a:latin typeface="Avenir Next" panose="020B0503020202020204" pitchFamily="34" charset="0"/>
              </a:rPr>
              <a:t>ВЫБИРАЙТЕ НАДЕЖДУ!</a:t>
            </a:r>
            <a:endParaRPr lang="en-US" altLang="ko-KR" sz="4800" b="1" dirty="0">
              <a:solidFill>
                <a:schemeClr val="accent6"/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/>
              <a:t>«Бог же надежды да исполнит вас всякой радости и мира в вере, дабы вы, силою Духа Святого, обогатились надеждою» </a:t>
            </a:r>
            <a:endParaRPr lang="ru-RU" dirty="0" smtClean="0"/>
          </a:p>
          <a:p>
            <a:pPr marL="0" indent="0">
              <a:buNone/>
            </a:pPr>
            <a:r>
              <a:rPr lang="ru-RU" sz="2000" dirty="0" smtClean="0"/>
              <a:t>Римлянам </a:t>
            </a:r>
            <a:r>
              <a:rPr lang="ru-RU" sz="2000" dirty="0" smtClean="0"/>
              <a:t>15:13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251" y="462579"/>
            <a:ext cx="9332167" cy="3270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chemeClr val="accent6"/>
                </a:solidFill>
              </a:rPr>
              <a:t>НАДЕЖДА</a:t>
            </a:r>
            <a:r>
              <a:rPr lang="en-GB" altLang="ko-KR" sz="4800" b="1" dirty="0" smtClean="0">
                <a:solidFill>
                  <a:srgbClr val="FF8AD8"/>
                </a:solidFill>
              </a:rPr>
              <a:t> </a:t>
            </a:r>
            <a:endParaRPr lang="en-GB" altLang="ko-KR" sz="4800" b="1" dirty="0">
              <a:solidFill>
                <a:srgbClr val="FF8AD8"/>
              </a:solidFill>
            </a:endParaRPr>
          </a:p>
          <a:p>
            <a:pPr marL="0" indent="0">
              <a:buNone/>
            </a:pPr>
            <a:r>
              <a:rPr lang="ru-RU" altLang="ko-KR" sz="4000" b="1" dirty="0" smtClean="0">
                <a:solidFill>
                  <a:srgbClr val="FF8AD8"/>
                </a:solidFill>
              </a:rPr>
              <a:t>подобна </a:t>
            </a:r>
            <a:r>
              <a:rPr lang="ru-RU" altLang="ko-KR" sz="4800" dirty="0" smtClean="0">
                <a:solidFill>
                  <a:schemeClr val="accent4"/>
                </a:solidFill>
                <a:latin typeface="Modern Love" pitchFamily="82" charset="0"/>
              </a:rPr>
              <a:t>СВЕТУ</a:t>
            </a:r>
            <a:r>
              <a:rPr lang="en-GB" altLang="ko-KR" sz="4800" dirty="0" smtClean="0">
                <a:solidFill>
                  <a:schemeClr val="accent4"/>
                </a:solidFill>
                <a:latin typeface="Modern Love" pitchFamily="82" charset="0"/>
              </a:rPr>
              <a:t> </a:t>
            </a:r>
            <a:endParaRPr lang="en-GB" altLang="ko-KR" sz="4800" dirty="0">
              <a:solidFill>
                <a:schemeClr val="accent4"/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lang="ru-RU" altLang="ko-KR" sz="4000" b="1" dirty="0" smtClean="0">
                <a:solidFill>
                  <a:srgbClr val="FF8AD8"/>
                </a:solidFill>
              </a:rPr>
              <a:t>Который помогает нам пройти сквозь темный тоннель жизни.</a:t>
            </a:r>
            <a:endParaRPr lang="ko-KR" altLang="en-US" sz="4000" b="1" dirty="0">
              <a:solidFill>
                <a:srgbClr val="FF8A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634" y="612645"/>
            <a:ext cx="9044125" cy="4351338"/>
          </a:xfrm>
        </p:spPr>
        <p:txBody>
          <a:bodyPr>
            <a:normAutofit/>
          </a:bodyPr>
          <a:lstStyle/>
          <a:p>
            <a:pPr lvl="0"/>
            <a:r>
              <a:rPr lang="ru-RU" altLang="ko-KR" b="1" dirty="0" smtClean="0">
                <a:solidFill>
                  <a:srgbClr val="FF9300"/>
                </a:solidFill>
              </a:rPr>
              <a:t>Найдите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Библейские тексты или цитаты, которые 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b="1" dirty="0" smtClean="0">
                <a:solidFill>
                  <a:srgbClr val="FF9300"/>
                </a:solidFill>
              </a:rPr>
              <a:t>дарят </a:t>
            </a:r>
            <a:r>
              <a:rPr lang="ru-RU" altLang="ko-KR" b="1" dirty="0" smtClean="0">
                <a:solidFill>
                  <a:srgbClr val="FF9300"/>
                </a:solidFill>
              </a:rPr>
              <a:t>вам надежду.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Запишите их на открытки, оформите красиво и заучивайте наизусть.</a:t>
            </a:r>
          </a:p>
          <a:p>
            <a:pPr lvl="0"/>
            <a:r>
              <a:rPr lang="ru-RU" altLang="ko-KR" b="1" dirty="0" smtClean="0">
                <a:solidFill>
                  <a:srgbClr val="FF9300"/>
                </a:solidFill>
              </a:rPr>
              <a:t>Составьте</a:t>
            </a:r>
            <a:r>
              <a:rPr lang="en-GB" altLang="ko-KR" dirty="0" smtClean="0"/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список  </a:t>
            </a:r>
            <a:r>
              <a:rPr lang="ru-RU" altLang="ko-KR" b="1" dirty="0" smtClean="0">
                <a:solidFill>
                  <a:srgbClr val="FF9300"/>
                </a:solidFill>
              </a:rPr>
              <a:t>того,</a:t>
            </a:r>
            <a:r>
              <a:rPr lang="en-GB" altLang="ko-KR" b="1" dirty="0" smtClean="0">
                <a:solidFill>
                  <a:srgbClr val="FF9300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что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 хотели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бы получить сегодня, на этой неделе, в этом месяце, в этом году и в будущем.</a:t>
            </a:r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535" y="625597"/>
            <a:ext cx="8604380" cy="4164628"/>
          </a:xfrm>
        </p:spPr>
        <p:txBody>
          <a:bodyPr>
            <a:normAutofit/>
          </a:bodyPr>
          <a:lstStyle/>
          <a:p>
            <a:pPr lvl="0"/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Каждый день </a:t>
            </a:r>
            <a:r>
              <a:rPr lang="ru-RU" altLang="ko-KR" b="1" dirty="0" smtClean="0">
                <a:solidFill>
                  <a:schemeClr val="accent6"/>
                </a:solidFill>
              </a:rPr>
              <a:t>записывайте пять пунктов из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того, что вы бы хотели получить.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b="1" dirty="0" smtClean="0">
                <a:solidFill>
                  <a:schemeClr val="accent6"/>
                </a:solidFill>
              </a:rPr>
              <a:t>Постройтесь сделать это время особенным</a:t>
            </a:r>
            <a:r>
              <a:rPr lang="en-GB" altLang="ko-KR" b="1" dirty="0" smtClean="0">
                <a:solidFill>
                  <a:schemeClr val="accent6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делитесь с другими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 возможности. </a:t>
            </a:r>
          </a:p>
          <a:p>
            <a:pPr lvl="0"/>
            <a:r>
              <a:rPr lang="ru-RU" altLang="ko-KR" b="1" dirty="0" smtClean="0">
                <a:solidFill>
                  <a:schemeClr val="accent6"/>
                </a:solidFill>
              </a:rPr>
              <a:t>Делитесь</a:t>
            </a:r>
            <a:r>
              <a:rPr lang="en-GB" altLang="ko-KR" b="1" dirty="0" smtClean="0">
                <a:solidFill>
                  <a:schemeClr val="accent6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 вашей семьей или друзьями своими мечтами </a:t>
            </a:r>
            <a:r>
              <a:rPr lang="ru-RU" altLang="ko-KR" b="1" dirty="0" smtClean="0">
                <a:solidFill>
                  <a:schemeClr val="accent6"/>
                </a:solidFill>
              </a:rPr>
              <a:t>о новой земле</a:t>
            </a:r>
            <a:r>
              <a:rPr lang="en-GB" altLang="ko-KR" b="1" dirty="0" smtClean="0">
                <a:solidFill>
                  <a:schemeClr val="accent6"/>
                </a:solidFill>
              </a:rPr>
              <a:t> (</a:t>
            </a:r>
            <a:r>
              <a:rPr lang="ru-RU" altLang="ko-KR" b="1" dirty="0" err="1" smtClean="0">
                <a:solidFill>
                  <a:schemeClr val="accent6"/>
                </a:solidFill>
              </a:rPr>
              <a:t>Откр</a:t>
            </a:r>
            <a:r>
              <a:rPr lang="en-GB" altLang="ko-KR" b="1" dirty="0" smtClean="0">
                <a:solidFill>
                  <a:schemeClr val="accent6"/>
                </a:solidFill>
              </a:rPr>
              <a:t>. </a:t>
            </a:r>
            <a:r>
              <a:rPr lang="en-GB" altLang="ko-KR" b="1" dirty="0">
                <a:solidFill>
                  <a:schemeClr val="accent6"/>
                </a:solidFill>
              </a:rPr>
              <a:t>21</a:t>
            </a:r>
            <a:r>
              <a:rPr lang="en-GB" altLang="ko-KR" b="1" dirty="0" smtClean="0">
                <a:solidFill>
                  <a:schemeClr val="accent6"/>
                </a:solidFill>
              </a:rPr>
              <a:t>).</a:t>
            </a:r>
            <a:endParaRPr lang="ru-RU" altLang="ko-KR" b="1" dirty="0">
              <a:solidFill>
                <a:schemeClr val="accent6"/>
              </a:solidFill>
            </a:endParaRPr>
          </a:p>
          <a:p>
            <a:pPr lvl="0"/>
            <a:endParaRPr lang="ko-KR" altLang="ko-KR" b="1" dirty="0">
              <a:solidFill>
                <a:schemeClr val="accent6"/>
              </a:solidFill>
            </a:endParaRPr>
          </a:p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39" y="608257"/>
            <a:ext cx="9530415" cy="4351338"/>
          </a:xfrm>
        </p:spPr>
        <p:txBody>
          <a:bodyPr>
            <a:normAutofit/>
          </a:bodyPr>
          <a:lstStyle/>
          <a:p>
            <a:pPr lvl="0"/>
            <a:r>
              <a:rPr lang="ru-RU" altLang="ko-KR" sz="3600" b="1" dirty="0" smtClean="0">
                <a:solidFill>
                  <a:srgbClr val="FF8AD8"/>
                </a:solidFill>
              </a:rPr>
              <a:t>Запланируйте</a:t>
            </a:r>
            <a:r>
              <a:rPr lang="en-GB" altLang="ko-KR" dirty="0" smtClean="0">
                <a:solidFill>
                  <a:schemeClr val="accent6"/>
                </a:solidFill>
              </a:rPr>
              <a:t>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что-то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интересное,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чем вы будете заниматься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небе вместе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altLang="ko-KR" b="1" dirty="0" smtClean="0">
                <a:solidFill>
                  <a:srgbClr val="FF8AD8"/>
                </a:solidFill>
              </a:rPr>
              <a:t>со своей семьей или друзьями.</a:t>
            </a:r>
            <a:r>
              <a:rPr lang="en-GB" altLang="ko-KR" b="1" dirty="0" smtClean="0">
                <a:solidFill>
                  <a:srgbClr val="FF8AD8"/>
                </a:solidFill>
              </a:rPr>
              <a:t> </a:t>
            </a:r>
            <a:endParaRPr lang="ru-RU" altLang="ko-KR" b="1" dirty="0" smtClean="0">
              <a:solidFill>
                <a:srgbClr val="FF8AD8"/>
              </a:solidFill>
            </a:endParaRPr>
          </a:p>
          <a:p>
            <a:pPr lvl="0"/>
            <a:r>
              <a:rPr lang="ru-RU" altLang="ko-KR" b="1" dirty="0" smtClean="0">
                <a:solidFill>
                  <a:srgbClr val="FF8AD8"/>
                </a:solidFill>
              </a:rPr>
              <a:t>Вспомните 3 случая,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когда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сильно переживали о чем-то, но все закончилось намного лучше, чем вы ожидали.  </a:t>
            </a:r>
            <a:r>
              <a:rPr lang="ru-RU" altLang="ko-KR" b="1" dirty="0" smtClean="0">
                <a:solidFill>
                  <a:srgbClr val="FF8AD8"/>
                </a:solidFill>
              </a:rPr>
              <a:t>Чему вас </a:t>
            </a:r>
            <a:r>
              <a:rPr lang="ru-RU" altLang="ko-KR" b="1" dirty="0" smtClean="0">
                <a:solidFill>
                  <a:srgbClr val="FF8AD8"/>
                </a:solidFill>
              </a:rPr>
              <a:t>научил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эти опыты?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lvl="0" indent="0">
              <a:buNone/>
            </a:pP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620" y="575323"/>
            <a:ext cx="8996265" cy="3866048"/>
          </a:xfrm>
        </p:spPr>
        <p:txBody>
          <a:bodyPr>
            <a:normAutofit/>
          </a:bodyPr>
          <a:lstStyle/>
          <a:p>
            <a:pPr lvl="0"/>
            <a:r>
              <a:rPr lang="ru-RU" altLang="ko-KR" b="1" dirty="0" smtClean="0">
                <a:solidFill>
                  <a:srgbClr val="FF9300"/>
                </a:solidFill>
              </a:rPr>
              <a:t>Делитесь надеждой</a:t>
            </a:r>
            <a:r>
              <a:rPr lang="en-GB" altLang="ko-KR" b="1" dirty="0" smtClean="0">
                <a:solidFill>
                  <a:srgbClr val="FF9300"/>
                </a:solidFill>
              </a:rPr>
              <a:t>. 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Подарите свечу или открытку кому-то, кто на данный момент проходит через сложные испытания, </a:t>
            </a:r>
            <a:r>
              <a:rPr lang="ru-RU" altLang="ko-KR" b="1" dirty="0" smtClean="0">
                <a:solidFill>
                  <a:srgbClr val="FF9300"/>
                </a:solidFill>
              </a:rPr>
              <a:t>скажите им</a:t>
            </a: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что вы молитесь о них.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Когда кто-то просит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вас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помолиться о них, </a:t>
            </a:r>
            <a:r>
              <a:rPr lang="ru-RU" b="1" dirty="0">
                <a:solidFill>
                  <a:srgbClr val="FF9300"/>
                </a:solidFill>
              </a:rPr>
              <a:t>запишите ободряющую молитву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</a:t>
            </a:r>
            <a:r>
              <a:rPr lang="ru-RU" dirty="0"/>
              <a:t> </a:t>
            </a:r>
            <a:r>
              <a:rPr lang="ru-RU" b="1" dirty="0">
                <a:solidFill>
                  <a:srgbClr val="FF9300"/>
                </a:solidFill>
              </a:rPr>
              <a:t>отправьте</a:t>
            </a:r>
            <a:r>
              <a:rPr lang="ru-RU" dirty="0"/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им в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текстовом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или аудио формате. </a:t>
            </a:r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792" y="605400"/>
            <a:ext cx="9388150" cy="4351338"/>
          </a:xfrm>
        </p:spPr>
        <p:txBody>
          <a:bodyPr/>
          <a:lstStyle/>
          <a:p>
            <a:r>
              <a:rPr lang="ru-RU" b="1" dirty="0">
                <a:solidFill>
                  <a:srgbClr val="7CBF33"/>
                </a:solidFill>
              </a:rPr>
              <a:t>Подумайте</a:t>
            </a:r>
            <a:r>
              <a:rPr lang="ru-RU" dirty="0"/>
              <a:t> о том, что вас беспокоит. </a:t>
            </a:r>
            <a:r>
              <a:rPr lang="ru-RU" b="1" dirty="0">
                <a:solidFill>
                  <a:srgbClr val="7CBF33"/>
                </a:solidFill>
              </a:rPr>
              <a:t>Запишите 3 события</a:t>
            </a:r>
            <a:r>
              <a:rPr lang="ru-RU" dirty="0">
                <a:solidFill>
                  <a:srgbClr val="7CBF33"/>
                </a:solidFill>
              </a:rPr>
              <a:t>,</a:t>
            </a:r>
            <a:r>
              <a:rPr lang="ru-RU" dirty="0"/>
              <a:t> которые могу произойти вместо него. </a:t>
            </a:r>
          </a:p>
          <a:p>
            <a:r>
              <a:rPr lang="ru-RU" b="1" dirty="0">
                <a:solidFill>
                  <a:srgbClr val="7CBF33"/>
                </a:solidFill>
              </a:rPr>
              <a:t>Составьте список из 30 </a:t>
            </a:r>
            <a:r>
              <a:rPr lang="ru-RU" b="1" dirty="0" smtClean="0">
                <a:solidFill>
                  <a:srgbClr val="7CBF33"/>
                </a:solidFill>
              </a:rPr>
              <a:t>пунктов</a:t>
            </a:r>
            <a:r>
              <a:rPr lang="ru-RU" dirty="0" smtClean="0"/>
              <a:t>, </a:t>
            </a:r>
            <a:r>
              <a:rPr lang="ru-RU" dirty="0"/>
              <a:t>о </a:t>
            </a:r>
            <a:r>
              <a:rPr lang="ru-RU" dirty="0" smtClean="0"/>
              <a:t>чем </a:t>
            </a:r>
            <a:r>
              <a:rPr lang="ru-RU" dirty="0"/>
              <a:t>вы очень мечтаете. </a:t>
            </a:r>
            <a:r>
              <a:rPr lang="ru-RU" b="1" dirty="0">
                <a:solidFill>
                  <a:srgbClr val="7CBF33"/>
                </a:solidFill>
              </a:rPr>
              <a:t>Начните</a:t>
            </a:r>
            <a:r>
              <a:rPr lang="ru-RU" dirty="0"/>
              <a:t> исполнять свои желания из списка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927" y="447869"/>
            <a:ext cx="9145555" cy="4460131"/>
          </a:xfrm>
        </p:spPr>
        <p:txBody>
          <a:bodyPr/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chemeClr val="accent6"/>
                </a:solidFill>
                <a:latin typeface="Avenir Next" panose="020B0503020202020204" pitchFamily="34" charset="0"/>
              </a:rPr>
              <a:t>ВЫБИРАЙТЕ НАДЕЖДУ!</a:t>
            </a:r>
            <a:endParaRPr lang="en-US" altLang="ko-KR" sz="4800" b="1" dirty="0">
              <a:solidFill>
                <a:schemeClr val="accent6"/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ru-RU" dirty="0"/>
              <a:t>«Бог же надежды да исполнит вас всякой радости и мира в вере, дабы вы, силою Духа Святого, обогатились надеждою» </a:t>
            </a:r>
            <a:r>
              <a:rPr lang="ru-RU" sz="2000" dirty="0" smtClean="0"/>
              <a:t>Римлянам 15:13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25128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319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Avenir Next</vt:lpstr>
      <vt:lpstr>Calibri</vt:lpstr>
      <vt:lpstr>DearJoe</vt:lpstr>
      <vt:lpstr>Modern Love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12</cp:revision>
  <dcterms:created xsi:type="dcterms:W3CDTF">2022-07-07T04:27:28Z</dcterms:created>
  <dcterms:modified xsi:type="dcterms:W3CDTF">2023-10-31T11:33:33Z</dcterms:modified>
</cp:coreProperties>
</file>