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FF8AD8"/>
    <a:srgbClr val="FF9300"/>
    <a:srgbClr val="8D8D8D"/>
    <a:srgbClr val="9F9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3B4F96-384B-B74F-A886-3CE3BA525056}" v="1" dt="2022-11-23T16:52:30.4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890" autoAdjust="0"/>
    <p:restoredTop sz="96327"/>
  </p:normalViewPr>
  <p:slideViewPr>
    <p:cSldViewPr snapToGrid="0">
      <p:cViewPr varScale="1">
        <p:scale>
          <a:sx n="108" d="100"/>
          <a:sy n="108" d="100"/>
        </p:scale>
        <p:origin x="1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363B4F96-384B-B74F-A886-3CE3BA525056}"/>
    <pc:docChg chg="undo custSel addSld modSld sldOrd">
      <pc:chgData name="Itin, Nilde" userId="4a5681fe-fcae-4d84-8342-8bf611bd7e79" providerId="ADAL" clId="{363B4F96-384B-B74F-A886-3CE3BA525056}" dt="2022-11-23T23:55:26.967" v="138" actId="1076"/>
      <pc:docMkLst>
        <pc:docMk/>
      </pc:docMkLst>
      <pc:sldChg chg="addSp delSp modSp mod">
        <pc:chgData name="Itin, Nilde" userId="4a5681fe-fcae-4d84-8342-8bf611bd7e79" providerId="ADAL" clId="{363B4F96-384B-B74F-A886-3CE3BA525056}" dt="2022-11-23T23:55:26.967" v="138" actId="1076"/>
        <pc:sldMkLst>
          <pc:docMk/>
          <pc:sldMk cId="3159037131" sldId="257"/>
        </pc:sldMkLst>
        <pc:spChg chg="add mod">
          <ac:chgData name="Itin, Nilde" userId="4a5681fe-fcae-4d84-8342-8bf611bd7e79" providerId="ADAL" clId="{363B4F96-384B-B74F-A886-3CE3BA525056}" dt="2022-11-23T23:55:26.967" v="138" actId="1076"/>
          <ac:spMkLst>
            <pc:docMk/>
            <pc:sldMk cId="3159037131" sldId="257"/>
            <ac:spMk id="4" creationId="{CA145FB6-F3F6-59AF-4D23-829C53920023}"/>
          </ac:spMkLst>
        </pc:spChg>
        <pc:spChg chg="mod">
          <ac:chgData name="Itin, Nilde" userId="4a5681fe-fcae-4d84-8342-8bf611bd7e79" providerId="ADAL" clId="{363B4F96-384B-B74F-A886-3CE3BA525056}" dt="2022-11-23T23:50:40.448" v="53" actId="1076"/>
          <ac:spMkLst>
            <pc:docMk/>
            <pc:sldMk cId="3159037131" sldId="257"/>
            <ac:spMk id="5" creationId="{D8DC5DEB-72A6-4E5D-86E9-746DBA450130}"/>
          </ac:spMkLst>
        </pc:spChg>
        <pc:picChg chg="del mod">
          <ac:chgData name="Itin, Nilde" userId="4a5681fe-fcae-4d84-8342-8bf611bd7e79" providerId="ADAL" clId="{363B4F96-384B-B74F-A886-3CE3BA525056}" dt="2022-11-23T16:53:36.152" v="32" actId="478"/>
          <ac:picMkLst>
            <pc:docMk/>
            <pc:sldMk cId="3159037131" sldId="257"/>
            <ac:picMk id="3" creationId="{1A8793F3-625C-2A6A-5AF4-B883EA374ED7}"/>
          </ac:picMkLst>
        </pc:picChg>
      </pc:sldChg>
      <pc:sldChg chg="modSp mod">
        <pc:chgData name="Itin, Nilde" userId="4a5681fe-fcae-4d84-8342-8bf611bd7e79" providerId="ADAL" clId="{363B4F96-384B-B74F-A886-3CE3BA525056}" dt="2022-11-23T16:55:22.661" v="45" actId="1076"/>
        <pc:sldMkLst>
          <pc:docMk/>
          <pc:sldMk cId="2096470166" sldId="267"/>
        </pc:sldMkLst>
        <pc:spChg chg="mod">
          <ac:chgData name="Itin, Nilde" userId="4a5681fe-fcae-4d84-8342-8bf611bd7e79" providerId="ADAL" clId="{363B4F96-384B-B74F-A886-3CE3BA525056}" dt="2022-11-23T16:55:22.661" v="45" actId="1076"/>
          <ac:spMkLst>
            <pc:docMk/>
            <pc:sldMk cId="2096470166" sldId="267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363B4F96-384B-B74F-A886-3CE3BA525056}" dt="2022-11-23T23:53:21.359" v="111" actId="404"/>
        <pc:sldMkLst>
          <pc:docMk/>
          <pc:sldMk cId="2613157746" sldId="268"/>
        </pc:sldMkLst>
        <pc:spChg chg="mod">
          <ac:chgData name="Itin, Nilde" userId="4a5681fe-fcae-4d84-8342-8bf611bd7e79" providerId="ADAL" clId="{363B4F96-384B-B74F-A886-3CE3BA525056}" dt="2022-11-23T23:53:21.359" v="111" actId="404"/>
          <ac:spMkLst>
            <pc:docMk/>
            <pc:sldMk cId="2613157746" sldId="268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363B4F96-384B-B74F-A886-3CE3BA525056}" dt="2022-11-23T23:53:13.429" v="110" actId="404"/>
        <pc:sldMkLst>
          <pc:docMk/>
          <pc:sldMk cId="1915455417" sldId="272"/>
        </pc:sldMkLst>
        <pc:spChg chg="mod">
          <ac:chgData name="Itin, Nilde" userId="4a5681fe-fcae-4d84-8342-8bf611bd7e79" providerId="ADAL" clId="{363B4F96-384B-B74F-A886-3CE3BA525056}" dt="2022-11-23T23:53:13.429" v="110" actId="404"/>
          <ac:spMkLst>
            <pc:docMk/>
            <pc:sldMk cId="1915455417" sldId="272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363B4F96-384B-B74F-A886-3CE3BA525056}" dt="2022-11-23T23:53:08.365" v="109" actId="404"/>
        <pc:sldMkLst>
          <pc:docMk/>
          <pc:sldMk cId="684388020" sldId="273"/>
        </pc:sldMkLst>
        <pc:spChg chg="mod">
          <ac:chgData name="Itin, Nilde" userId="4a5681fe-fcae-4d84-8342-8bf611bd7e79" providerId="ADAL" clId="{363B4F96-384B-B74F-A886-3CE3BA525056}" dt="2022-11-23T23:53:08.365" v="109" actId="404"/>
          <ac:spMkLst>
            <pc:docMk/>
            <pc:sldMk cId="684388020" sldId="273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363B4F96-384B-B74F-A886-3CE3BA525056}" dt="2022-11-23T23:54:18.604" v="124" actId="207"/>
        <pc:sldMkLst>
          <pc:docMk/>
          <pc:sldMk cId="1563151049" sldId="274"/>
        </pc:sldMkLst>
        <pc:spChg chg="mod">
          <ac:chgData name="Itin, Nilde" userId="4a5681fe-fcae-4d84-8342-8bf611bd7e79" providerId="ADAL" clId="{363B4F96-384B-B74F-A886-3CE3BA525056}" dt="2022-11-23T23:54:18.604" v="124" actId="207"/>
          <ac:spMkLst>
            <pc:docMk/>
            <pc:sldMk cId="1563151049" sldId="274"/>
            <ac:spMk id="3" creationId="{CF5CCE5B-CF24-43A2-B500-2AC2B165B86A}"/>
          </ac:spMkLst>
        </pc:spChg>
      </pc:sldChg>
      <pc:sldChg chg="modSp mod ord">
        <pc:chgData name="Itin, Nilde" userId="4a5681fe-fcae-4d84-8342-8bf611bd7e79" providerId="ADAL" clId="{363B4F96-384B-B74F-A886-3CE3BA525056}" dt="2022-11-23T23:54:57.067" v="134" actId="207"/>
        <pc:sldMkLst>
          <pc:docMk/>
          <pc:sldMk cId="850787879" sldId="275"/>
        </pc:sldMkLst>
        <pc:spChg chg="mod">
          <ac:chgData name="Itin, Nilde" userId="4a5681fe-fcae-4d84-8342-8bf611bd7e79" providerId="ADAL" clId="{363B4F96-384B-B74F-A886-3CE3BA525056}" dt="2022-11-23T23:54:57.067" v="134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modSp add mod ord">
        <pc:chgData name="Itin, Nilde" userId="4a5681fe-fcae-4d84-8342-8bf611bd7e79" providerId="ADAL" clId="{363B4F96-384B-B74F-A886-3CE3BA525056}" dt="2022-11-23T23:55:20.367" v="137" actId="207"/>
        <pc:sldMkLst>
          <pc:docMk/>
          <pc:sldMk cId="4168664588" sldId="276"/>
        </pc:sldMkLst>
        <pc:spChg chg="mod">
          <ac:chgData name="Itin, Nilde" userId="4a5681fe-fcae-4d84-8342-8bf611bd7e79" providerId="ADAL" clId="{363B4F96-384B-B74F-A886-3CE3BA525056}" dt="2022-11-23T23:55:17.759" v="136" actId="1076"/>
          <ac:spMkLst>
            <pc:docMk/>
            <pc:sldMk cId="4168664588" sldId="276"/>
            <ac:spMk id="4" creationId="{CA145FB6-F3F6-59AF-4D23-829C53920023}"/>
          </ac:spMkLst>
        </pc:spChg>
        <pc:spChg chg="mod">
          <ac:chgData name="Itin, Nilde" userId="4a5681fe-fcae-4d84-8342-8bf611bd7e79" providerId="ADAL" clId="{363B4F96-384B-B74F-A886-3CE3BA525056}" dt="2022-11-23T23:55:20.367" v="137" actId="207"/>
          <ac:spMkLst>
            <pc:docMk/>
            <pc:sldMk cId="4168664588" sldId="276"/>
            <ac:spMk id="5" creationId="{D8DC5DEB-72A6-4E5D-86E9-746DBA45013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9D6D6D8-0D08-F7AA-4609-97D1456313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5731"/>
            <a:ext cx="12192000" cy="6931045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7789531-31F0-F69A-466A-51A74A294C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275388" cy="6842642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6EAED6D-68BF-0D09-1B2A-744D6F24F7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8779"/>
            <a:ext cx="12192000" cy="705555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9927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04" y="1926771"/>
            <a:ext cx="7442061" cy="33076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3200" dirty="0"/>
          </a:p>
          <a:p>
            <a:pPr marL="0" indent="0">
              <a:buNone/>
            </a:pPr>
            <a:r>
              <a:rPr lang="ru-RU" dirty="0"/>
              <a:t>«Веселое сердце благотворно, как </a:t>
            </a:r>
            <a:r>
              <a:rPr lang="ru-RU" dirty="0" err="1"/>
              <a:t>врачевство</a:t>
            </a:r>
            <a:r>
              <a:rPr lang="ru-RU" dirty="0"/>
              <a:t>, а унылый дух сушит кости»</a:t>
            </a:r>
          </a:p>
          <a:p>
            <a:pPr marL="0" indent="0">
              <a:buNone/>
            </a:pPr>
            <a:r>
              <a:rPr lang="ru-RU" sz="2000" dirty="0" smtClean="0"/>
              <a:t>Притчи 17:22</a:t>
            </a:r>
            <a:endParaRPr lang="ru-RU" sz="2000" dirty="0"/>
          </a:p>
          <a:p>
            <a:pPr marL="0" indent="0" algn="ctr">
              <a:buNone/>
            </a:pPr>
            <a:endParaRPr lang="ko-KR" alt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145FB6-F3F6-59AF-4D23-829C53920023}"/>
              </a:ext>
            </a:extLst>
          </p:cNvPr>
          <p:cNvSpPr txBox="1"/>
          <p:nvPr/>
        </p:nvSpPr>
        <p:spPr>
          <a:xfrm>
            <a:off x="713112" y="1193651"/>
            <a:ext cx="84627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СМЕХ!</a:t>
            </a:r>
            <a:endParaRPr lang="en-US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803" y="731507"/>
            <a:ext cx="8664388" cy="2862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altLang="ko-KR" sz="4000" b="1" dirty="0" smtClean="0">
                <a:solidFill>
                  <a:srgbClr val="7030A0"/>
                </a:solidFill>
              </a:rPr>
              <a:t>Смех </a:t>
            </a:r>
            <a:r>
              <a:rPr lang="en-GB" altLang="ko-KR" sz="4000" b="1" dirty="0" smtClean="0">
                <a:solidFill>
                  <a:srgbClr val="FF9300"/>
                </a:solidFill>
              </a:rPr>
              <a:t> </a:t>
            </a:r>
            <a:endParaRPr lang="en-GB" altLang="ko-KR" sz="4000" b="1" dirty="0">
              <a:solidFill>
                <a:srgbClr val="FF9300"/>
              </a:solidFill>
            </a:endParaRPr>
          </a:p>
          <a:p>
            <a:pPr marL="0" indent="0" algn="ctr">
              <a:buNone/>
            </a:pPr>
            <a:r>
              <a:rPr lang="ru-RU" altLang="ko-KR" sz="4000" b="1" dirty="0">
                <a:solidFill>
                  <a:srgbClr val="FF9300"/>
                </a:solidFill>
              </a:rPr>
              <a:t>н</a:t>
            </a:r>
            <a:r>
              <a:rPr lang="ru-RU" altLang="ko-KR" sz="4000" b="1" dirty="0" smtClean="0">
                <a:solidFill>
                  <a:srgbClr val="FF9300"/>
                </a:solidFill>
              </a:rPr>
              <a:t>ад чем-то позитивным и забавным </a:t>
            </a:r>
          </a:p>
          <a:p>
            <a:pPr marL="0" indent="0" algn="ctr">
              <a:buNone/>
            </a:pPr>
            <a:r>
              <a:rPr lang="ru-RU" altLang="ko-KR" sz="4000" b="1" dirty="0" smtClean="0">
                <a:solidFill>
                  <a:srgbClr val="FF9300"/>
                </a:solidFill>
              </a:rPr>
              <a:t>заставляет весь </a:t>
            </a:r>
            <a:r>
              <a:rPr lang="ru-RU" altLang="ko-KR" sz="4000" b="1" dirty="0" smtClean="0">
                <a:solidFill>
                  <a:srgbClr val="FF9300"/>
                </a:solidFill>
              </a:rPr>
              <a:t>организм</a:t>
            </a:r>
            <a:endParaRPr lang="en-GB" altLang="ko-KR" sz="4000" b="1" dirty="0">
              <a:solidFill>
                <a:srgbClr val="FF9300"/>
              </a:solidFill>
            </a:endParaRPr>
          </a:p>
          <a:p>
            <a:pPr marL="0" indent="0" algn="ctr">
              <a:buNone/>
            </a:pPr>
            <a:r>
              <a:rPr lang="ru-RU" altLang="ko-KR" sz="4000" b="1" dirty="0">
                <a:solidFill>
                  <a:srgbClr val="FF8AD8"/>
                </a:solidFill>
              </a:rPr>
              <a:t>ч</a:t>
            </a:r>
            <a:r>
              <a:rPr lang="ru-RU" altLang="ko-KR" sz="4000" b="1" dirty="0" smtClean="0">
                <a:solidFill>
                  <a:srgbClr val="FF8AD8"/>
                </a:solidFill>
              </a:rPr>
              <a:t>увствовать </a:t>
            </a:r>
            <a:r>
              <a:rPr lang="ru-RU" altLang="ko-KR" sz="4000" b="1" dirty="0" smtClean="0">
                <a:solidFill>
                  <a:srgbClr val="FF8AD8"/>
                </a:solidFill>
              </a:rPr>
              <a:t>себя прекрасно!</a:t>
            </a:r>
            <a:endParaRPr lang="ko-KR" altLang="ko-KR" sz="4000" b="1" dirty="0">
              <a:solidFill>
                <a:srgbClr val="FF8AD8"/>
              </a:solidFill>
            </a:endParaRPr>
          </a:p>
          <a:p>
            <a:pPr marL="0" indent="0" algn="ctr">
              <a:buNone/>
            </a:pPr>
            <a:endParaRPr lang="ko-KR" altLang="en-US" sz="4000" b="1" dirty="0">
              <a:solidFill>
                <a:srgbClr val="FF9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674" y="150778"/>
            <a:ext cx="9969625" cy="3407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1175"/>
              </a:spcAft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8AD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Поделитесь</a:t>
            </a:r>
            <a:r>
              <a:rPr lang="ru-RU" sz="32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с другом или семьей, чем-то что заставит их рассмеяться. </a:t>
            </a:r>
            <a:endParaRPr lang="ru-RU" sz="3200" dirty="0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1175"/>
              </a:spcAft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8AD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Смотрите</a:t>
            </a:r>
            <a:r>
              <a:rPr lang="ru-RU" sz="32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смешные видео ролики о животных. Или пригласите гостей к себе домой и покажите смешные видео, а затем вместе </a:t>
            </a:r>
            <a:r>
              <a:rPr lang="ru-RU" sz="3200" b="1" dirty="0">
                <a:solidFill>
                  <a:srgbClr val="FF8AD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проголосуйте какой был самым смешным.</a:t>
            </a:r>
            <a:r>
              <a:rPr lang="ru-RU" sz="3200" dirty="0">
                <a:solidFill>
                  <a:srgbClr val="59595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ru-RU" sz="3200" dirty="0">
              <a:solidFill>
                <a:srgbClr val="595959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76" y="373343"/>
            <a:ext cx="9327777" cy="435133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  <a:ea typeface="Calibri" panose="020F0502020204030204" pitchFamily="34" charset="0"/>
              </a:rPr>
              <a:t>Попросите</a:t>
            </a:r>
            <a:r>
              <a:rPr lang="ru-RU" dirty="0" smtClean="0">
                <a:solidFill>
                  <a:srgbClr val="595959"/>
                </a:solidFill>
                <a:ea typeface="Calibri" panose="020F0502020204030204" pitchFamily="34" charset="0"/>
              </a:rPr>
              <a:t> </a:t>
            </a:r>
            <a:r>
              <a:rPr lang="ru-RU" dirty="0">
                <a:solidFill>
                  <a:srgbClr val="595959"/>
                </a:solidFill>
                <a:ea typeface="Calibri" panose="020F0502020204030204" pitchFamily="34" charset="0"/>
              </a:rPr>
              <a:t>одиноких и грустных людей рассказать, что им </a:t>
            </a:r>
            <a:r>
              <a:rPr lang="ru-RU" b="1" dirty="0">
                <a:solidFill>
                  <a:srgbClr val="7030A0"/>
                </a:solidFill>
                <a:ea typeface="Calibri" panose="020F0502020204030204" pitchFamily="34" charset="0"/>
              </a:rPr>
              <a:t>больше всего приносит удовольствие</a:t>
            </a:r>
            <a:r>
              <a:rPr lang="ru-RU" dirty="0">
                <a:solidFill>
                  <a:srgbClr val="595959"/>
                </a:solidFill>
                <a:ea typeface="Calibri" panose="020F0502020204030204" pitchFamily="34" charset="0"/>
              </a:rPr>
              <a:t>, а затем предложите им сделать это вместе с вами</a:t>
            </a:r>
            <a:r>
              <a:rPr lang="ru-RU" dirty="0" smtClean="0">
                <a:solidFill>
                  <a:srgbClr val="595959"/>
                </a:solidFill>
                <a:ea typeface="Calibri" panose="020F0502020204030204" pitchFamily="34" charset="0"/>
              </a:rPr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b="1" dirty="0" smtClean="0">
                <a:solidFill>
                  <a:srgbClr val="7030A0"/>
                </a:solidFill>
              </a:rPr>
              <a:t>Выберите</a:t>
            </a:r>
            <a:r>
              <a:rPr lang="ru-RU" dirty="0" smtClean="0">
                <a:solidFill>
                  <a:srgbClr val="595959"/>
                </a:solidFill>
              </a:rPr>
              <a:t> </a:t>
            </a:r>
            <a:r>
              <a:rPr lang="ru-RU" dirty="0">
                <a:solidFill>
                  <a:srgbClr val="595959"/>
                </a:solidFill>
              </a:rPr>
              <a:t>смешной и позитивный фильм для просмотра со своей семьей или друзьями. Приготовьте попкорн и </a:t>
            </a:r>
            <a:r>
              <a:rPr lang="ru-RU" b="1" dirty="0">
                <a:solidFill>
                  <a:srgbClr val="7030A0"/>
                </a:solidFill>
              </a:rPr>
              <a:t>наслаждайтесь приятным вечером. </a:t>
            </a:r>
          </a:p>
          <a:p>
            <a:r>
              <a:rPr lang="ru-RU" dirty="0" smtClean="0">
                <a:solidFill>
                  <a:srgbClr val="595959"/>
                </a:solidFill>
                <a:ea typeface="Calibri" panose="020F0502020204030204" pitchFamily="34" charset="0"/>
              </a:rPr>
              <a:t> </a:t>
            </a:r>
            <a:endParaRPr lang="ru-RU" dirty="0">
              <a:solidFill>
                <a:srgbClr val="595959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ko-KR" altLang="ko-KR" b="1" dirty="0">
              <a:solidFill>
                <a:srgbClr val="7030A0"/>
              </a:solidFill>
            </a:endParaRPr>
          </a:p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304" y="370007"/>
            <a:ext cx="9357590" cy="4351338"/>
          </a:xfrm>
        </p:spPr>
        <p:txBody>
          <a:bodyPr>
            <a:normAutofit/>
          </a:bodyPr>
          <a:lstStyle/>
          <a:p>
            <a:pPr lvl="0"/>
            <a:r>
              <a:rPr lang="ru-RU" b="1" dirty="0" smtClean="0">
                <a:solidFill>
                  <a:srgbClr val="FF9300"/>
                </a:solidFill>
              </a:rPr>
              <a:t>Играйте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>
                <a:solidFill>
                  <a:srgbClr val="595959"/>
                </a:solidFill>
              </a:rPr>
              <a:t>в шарады вместе со своей семьей или друзьями – </a:t>
            </a:r>
            <a:r>
              <a:rPr lang="ru-RU" b="1" dirty="0">
                <a:solidFill>
                  <a:srgbClr val="FF9300"/>
                </a:solidFill>
              </a:rPr>
              <a:t>изображая</a:t>
            </a:r>
            <a:r>
              <a:rPr lang="ru-RU" dirty="0">
                <a:solidFill>
                  <a:srgbClr val="595959"/>
                </a:solidFill>
              </a:rPr>
              <a:t> сюжет фильма, текст песни или название книги, чтобы кто-то угадывал.</a:t>
            </a:r>
          </a:p>
          <a:p>
            <a:pPr lvl="0"/>
            <a:r>
              <a:rPr lang="ru-RU" b="1" dirty="0">
                <a:solidFill>
                  <a:srgbClr val="FF9300"/>
                </a:solidFill>
              </a:rPr>
              <a:t>Прочитайте</a:t>
            </a:r>
            <a:r>
              <a:rPr lang="ru-RU" dirty="0">
                <a:solidFill>
                  <a:srgbClr val="595959"/>
                </a:solidFill>
              </a:rPr>
              <a:t> главу книги Притчей в современном переводе Библии. </a:t>
            </a:r>
            <a:endParaRPr lang="ru-RU" dirty="0" smtClean="0">
              <a:solidFill>
                <a:srgbClr val="595959"/>
              </a:solidFill>
            </a:endParaRPr>
          </a:p>
          <a:p>
            <a:pPr lvl="0"/>
            <a:r>
              <a:rPr lang="ru-RU" b="1" dirty="0" smtClean="0">
                <a:solidFill>
                  <a:srgbClr val="FF9300"/>
                </a:solidFill>
              </a:rPr>
              <a:t>Найдите</a:t>
            </a:r>
            <a:r>
              <a:rPr lang="ru-RU" dirty="0" smtClean="0">
                <a:solidFill>
                  <a:srgbClr val="595959"/>
                </a:solidFill>
              </a:rPr>
              <a:t> </a:t>
            </a:r>
            <a:r>
              <a:rPr lang="ru-RU" dirty="0">
                <a:solidFill>
                  <a:srgbClr val="595959"/>
                </a:solidFill>
              </a:rPr>
              <a:t>самые смешные тексты и нарисуйте к ним комиксы, инсценируйте их или сделайте по ним пантомиму, чтобы другие угадывали какой текст вы изображаете. </a:t>
            </a:r>
          </a:p>
          <a:p>
            <a:pPr lvl="0"/>
            <a:endParaRPr lang="ko-KR" altLang="ko-K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361" y="355207"/>
            <a:ext cx="9999879" cy="435133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595959"/>
                </a:solidFill>
              </a:rPr>
              <a:t>Указательным </a:t>
            </a:r>
            <a:r>
              <a:rPr lang="ru-RU" dirty="0">
                <a:solidFill>
                  <a:srgbClr val="595959"/>
                </a:solidFill>
              </a:rPr>
              <a:t>пальцем </a:t>
            </a:r>
            <a:r>
              <a:rPr lang="ru-RU" b="1" dirty="0">
                <a:solidFill>
                  <a:srgbClr val="FF8AD8"/>
                </a:solidFill>
              </a:rPr>
              <a:t>нарисуйте какой-то предмет </a:t>
            </a:r>
            <a:r>
              <a:rPr lang="ru-RU" b="1" dirty="0" smtClean="0">
                <a:solidFill>
                  <a:srgbClr val="FF8AD8"/>
                </a:solidFill>
              </a:rPr>
              <a:t> </a:t>
            </a:r>
            <a:r>
              <a:rPr lang="ru-RU" dirty="0" smtClean="0">
                <a:solidFill>
                  <a:srgbClr val="595959"/>
                </a:solidFill>
              </a:rPr>
              <a:t>на спине </a:t>
            </a:r>
            <a:r>
              <a:rPr lang="ru-RU" dirty="0">
                <a:solidFill>
                  <a:srgbClr val="595959"/>
                </a:solidFill>
              </a:rPr>
              <a:t>другого человека поверх одежды. Посмотрите, как быстро они смогут угадать что вы рисуете или пишете. </a:t>
            </a:r>
            <a:endParaRPr lang="ru-RU" dirty="0" smtClean="0">
              <a:solidFill>
                <a:srgbClr val="595959"/>
              </a:solidFill>
            </a:endParaRPr>
          </a:p>
          <a:p>
            <a:r>
              <a:rPr lang="ru-RU" b="1" dirty="0">
                <a:solidFill>
                  <a:srgbClr val="FF8AD8"/>
                </a:solidFill>
              </a:rPr>
              <a:t>Купите</a:t>
            </a:r>
            <a:r>
              <a:rPr lang="ru-RU" dirty="0">
                <a:solidFill>
                  <a:srgbClr val="595959"/>
                </a:solidFill>
              </a:rPr>
              <a:t> игрушку для маленького ребенка и </a:t>
            </a:r>
            <a:r>
              <a:rPr lang="ru-RU" b="1" dirty="0">
                <a:solidFill>
                  <a:srgbClr val="FF8AD8"/>
                </a:solidFill>
              </a:rPr>
              <a:t>поиграйте с ним. </a:t>
            </a:r>
          </a:p>
          <a:p>
            <a:endParaRPr lang="ru-RU" dirty="0">
              <a:solidFill>
                <a:srgbClr val="595959"/>
              </a:solidFill>
            </a:endParaRPr>
          </a:p>
          <a:p>
            <a:pPr lvl="0"/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913" y="357290"/>
            <a:ext cx="8933329" cy="434209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 smtClean="0">
                <a:solidFill>
                  <a:srgbClr val="7030A0"/>
                </a:solidFill>
              </a:rPr>
              <a:t>Поищите</a:t>
            </a:r>
            <a:r>
              <a:rPr lang="ru-RU" dirty="0" smtClean="0">
                <a:solidFill>
                  <a:srgbClr val="595959"/>
                </a:solidFill>
              </a:rPr>
              <a:t> </a:t>
            </a:r>
            <a:r>
              <a:rPr lang="ru-RU" dirty="0">
                <a:solidFill>
                  <a:srgbClr val="595959"/>
                </a:solidFill>
              </a:rPr>
              <a:t>в Интернете веселые и увлекательные игры, например, «Минута до победы», в которые вы можете </a:t>
            </a:r>
            <a:r>
              <a:rPr lang="ru-RU" b="1" dirty="0">
                <a:solidFill>
                  <a:srgbClr val="7030A0"/>
                </a:solidFill>
              </a:rPr>
              <a:t>играть дома </a:t>
            </a:r>
            <a:r>
              <a:rPr lang="ru-RU" dirty="0">
                <a:solidFill>
                  <a:srgbClr val="595959"/>
                </a:solidFill>
              </a:rPr>
              <a:t>с предметами, которые вы можете найти в своем доме.</a:t>
            </a:r>
          </a:p>
          <a:p>
            <a:pPr lvl="0"/>
            <a:r>
              <a:rPr lang="ru-RU" b="1" dirty="0">
                <a:solidFill>
                  <a:srgbClr val="7030A0"/>
                </a:solidFill>
              </a:rPr>
              <a:t>Узнайте</a:t>
            </a:r>
            <a:r>
              <a:rPr lang="ru-RU" dirty="0">
                <a:solidFill>
                  <a:srgbClr val="595959"/>
                </a:solidFill>
              </a:rPr>
              <a:t>, как делать большие мыльные пузыри и запускайте их для детей в местном парке (</a:t>
            </a:r>
            <a:r>
              <a:rPr lang="en-US" dirty="0">
                <a:solidFill>
                  <a:srgbClr val="595959"/>
                </a:solidFill>
              </a:rPr>
              <a:t>www</a:t>
            </a:r>
            <a:r>
              <a:rPr lang="ru-RU" dirty="0">
                <a:solidFill>
                  <a:srgbClr val="595959"/>
                </a:solidFill>
              </a:rPr>
              <a:t>.</a:t>
            </a:r>
            <a:r>
              <a:rPr lang="en-US" dirty="0" err="1">
                <a:solidFill>
                  <a:srgbClr val="595959"/>
                </a:solidFill>
              </a:rPr>
              <a:t>redtedart</a:t>
            </a:r>
            <a:r>
              <a:rPr lang="ru-RU" dirty="0">
                <a:solidFill>
                  <a:srgbClr val="595959"/>
                </a:solidFill>
              </a:rPr>
              <a:t>.</a:t>
            </a:r>
            <a:r>
              <a:rPr lang="en-US" dirty="0">
                <a:solidFill>
                  <a:srgbClr val="595959"/>
                </a:solidFill>
              </a:rPr>
              <a:t>com</a:t>
            </a:r>
            <a:r>
              <a:rPr lang="ru-RU" dirty="0">
                <a:solidFill>
                  <a:srgbClr val="595959"/>
                </a:solidFill>
              </a:rPr>
              <a:t>). Или </a:t>
            </a:r>
            <a:r>
              <a:rPr lang="ru-RU" b="1" dirty="0">
                <a:solidFill>
                  <a:srgbClr val="7030A0"/>
                </a:solidFill>
              </a:rPr>
              <a:t>возьмите мелки</a:t>
            </a:r>
            <a:r>
              <a:rPr lang="ru-RU" dirty="0">
                <a:solidFill>
                  <a:srgbClr val="595959"/>
                </a:solidFill>
              </a:rPr>
              <a:t> и напишите на асфальте забавные цитаты и комментарии, чтобы повеселить прохожих людей.</a:t>
            </a:r>
          </a:p>
          <a:p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ko-KR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95" y="820689"/>
            <a:ext cx="8379688" cy="33076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ru-RU" dirty="0"/>
              <a:t>«Веселое сердце благотворно, </a:t>
            </a:r>
            <a:r>
              <a:rPr lang="ru-RU" dirty="0" smtClean="0"/>
              <a:t>как </a:t>
            </a:r>
            <a:r>
              <a:rPr lang="ru-RU" dirty="0" err="1"/>
              <a:t>врачевство</a:t>
            </a:r>
            <a:r>
              <a:rPr lang="ru-RU" dirty="0"/>
              <a:t>, а унылый дух сушит кости»</a:t>
            </a:r>
          </a:p>
          <a:p>
            <a:pPr marL="0" indent="0">
              <a:buNone/>
            </a:pPr>
            <a:r>
              <a:rPr lang="ru-RU" sz="2000" dirty="0"/>
              <a:t>Притчи 17:22</a:t>
            </a:r>
          </a:p>
          <a:p>
            <a:pPr marL="0" indent="0" algn="ctr">
              <a:buNone/>
            </a:pP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145FB6-F3F6-59AF-4D23-829C53920023}"/>
              </a:ext>
            </a:extLst>
          </p:cNvPr>
          <p:cNvSpPr txBox="1"/>
          <p:nvPr/>
        </p:nvSpPr>
        <p:spPr>
          <a:xfrm>
            <a:off x="915233" y="405191"/>
            <a:ext cx="74420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ko-KR" sz="4800" b="1" dirty="0">
                <a:solidFill>
                  <a:srgbClr val="7030A0"/>
                </a:solidFill>
                <a:latin typeface="Avenir Next" panose="020B0503020202020204" pitchFamily="34" charset="0"/>
              </a:rPr>
              <a:t>ВЫБИРАЙТЕ СМЕХ!</a:t>
            </a:r>
            <a:endParaRPr lang="en-US" altLang="ko-KR" sz="48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664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332</Words>
  <Application>Microsoft Office PowerPoint</Application>
  <PresentationFormat>Широкоэкранный</PresentationFormat>
  <Paragraphs>29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맑은 고딕</vt:lpstr>
      <vt:lpstr>Arial</vt:lpstr>
      <vt:lpstr>Avenir Next</vt:lpstr>
      <vt:lpstr>Calibri</vt:lpstr>
      <vt:lpstr>DearJoe</vt:lpstr>
      <vt:lpstr>Times New Roman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13</cp:revision>
  <dcterms:created xsi:type="dcterms:W3CDTF">2022-07-07T04:27:28Z</dcterms:created>
  <dcterms:modified xsi:type="dcterms:W3CDTF">2023-10-31T11:26:46Z</dcterms:modified>
</cp:coreProperties>
</file>