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039BD-606B-2B4B-89F8-354FFA1CD539}" v="3" dt="2022-11-23T16:48:40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78" autoAdjust="0"/>
    <p:restoredTop sz="96327"/>
  </p:normalViewPr>
  <p:slideViewPr>
    <p:cSldViewPr snapToGrid="0">
      <p:cViewPr varScale="1">
        <p:scale>
          <a:sx n="108" d="100"/>
          <a:sy n="108" d="100"/>
        </p:scale>
        <p:origin x="1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36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E58039BD-606B-2B4B-89F8-354FFA1CD539}"/>
    <pc:docChg chg="undo custSel addSld modSld sldOrd">
      <pc:chgData name="Itin, Nilde" userId="4a5681fe-fcae-4d84-8342-8bf611bd7e79" providerId="ADAL" clId="{E58039BD-606B-2B4B-89F8-354FFA1CD539}" dt="2022-11-23T23:49:16.675" v="127" actId="207"/>
      <pc:docMkLst>
        <pc:docMk/>
      </pc:docMkLst>
      <pc:sldChg chg="addSp modSp mod">
        <pc:chgData name="Itin, Nilde" userId="4a5681fe-fcae-4d84-8342-8bf611bd7e79" providerId="ADAL" clId="{E58039BD-606B-2B4B-89F8-354FFA1CD539}" dt="2022-11-23T23:46:56.814" v="98" actId="207"/>
        <pc:sldMkLst>
          <pc:docMk/>
          <pc:sldMk cId="3159037131" sldId="257"/>
        </pc:sldMkLst>
        <pc:spChg chg="add mod">
          <ac:chgData name="Itin, Nilde" userId="4a5681fe-fcae-4d84-8342-8bf611bd7e79" providerId="ADAL" clId="{E58039BD-606B-2B4B-89F8-354FFA1CD539}" dt="2022-11-23T16:46:08.463" v="37" actId="1076"/>
          <ac:spMkLst>
            <pc:docMk/>
            <pc:sldMk cId="3159037131" sldId="257"/>
            <ac:spMk id="3" creationId="{3F126F85-9B84-1081-B314-C805A48638AB}"/>
          </ac:spMkLst>
        </pc:spChg>
        <pc:spChg chg="mod">
          <ac:chgData name="Itin, Nilde" userId="4a5681fe-fcae-4d84-8342-8bf611bd7e79" providerId="ADAL" clId="{E58039BD-606B-2B4B-89F8-354FFA1CD539}" dt="2022-11-23T23:46:56.814" v="98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E58039BD-606B-2B4B-89F8-354FFA1CD539}" dt="2022-11-23T16:51:31.231" v="86" actId="1076"/>
        <pc:sldMkLst>
          <pc:docMk/>
          <pc:sldMk cId="2096470166" sldId="267"/>
        </pc:sldMkLst>
        <pc:spChg chg="mod">
          <ac:chgData name="Itin, Nilde" userId="4a5681fe-fcae-4d84-8342-8bf611bd7e79" providerId="ADAL" clId="{E58039BD-606B-2B4B-89F8-354FFA1CD539}" dt="2022-11-23T16:51:31.231" v="86" actId="1076"/>
          <ac:spMkLst>
            <pc:docMk/>
            <pc:sldMk cId="2096470166" sldId="267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E58039BD-606B-2B4B-89F8-354FFA1CD539}" dt="2022-11-23T23:47:13.202" v="102" actId="207"/>
        <pc:sldMkLst>
          <pc:docMk/>
          <pc:sldMk cId="2613157746" sldId="268"/>
        </pc:sldMkLst>
        <pc:spChg chg="mod">
          <ac:chgData name="Itin, Nilde" userId="4a5681fe-fcae-4d84-8342-8bf611bd7e79" providerId="ADAL" clId="{E58039BD-606B-2B4B-89F8-354FFA1CD539}" dt="2022-11-23T23:47:13.202" v="102" actId="207"/>
          <ac:spMkLst>
            <pc:docMk/>
            <pc:sldMk cId="2613157746" sldId="268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E58039BD-606B-2B4B-89F8-354FFA1CD539}" dt="2022-11-23T23:47:34.745" v="106" actId="1076"/>
        <pc:sldMkLst>
          <pc:docMk/>
          <pc:sldMk cId="1915455417" sldId="272"/>
        </pc:sldMkLst>
        <pc:spChg chg="mod">
          <ac:chgData name="Itin, Nilde" userId="4a5681fe-fcae-4d84-8342-8bf611bd7e79" providerId="ADAL" clId="{E58039BD-606B-2B4B-89F8-354FFA1CD539}" dt="2022-11-23T23:47:34.745" v="106" actId="1076"/>
          <ac:spMkLst>
            <pc:docMk/>
            <pc:sldMk cId="1915455417" sldId="272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E58039BD-606B-2B4B-89F8-354FFA1CD539}" dt="2022-11-23T23:47:50.596" v="109" actId="207"/>
        <pc:sldMkLst>
          <pc:docMk/>
          <pc:sldMk cId="684388020" sldId="273"/>
        </pc:sldMkLst>
        <pc:spChg chg="mod">
          <ac:chgData name="Itin, Nilde" userId="4a5681fe-fcae-4d84-8342-8bf611bd7e79" providerId="ADAL" clId="{E58039BD-606B-2B4B-89F8-354FFA1CD539}" dt="2022-11-23T23:47:50.596" v="109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E58039BD-606B-2B4B-89F8-354FFA1CD539}" dt="2022-11-23T23:48:16.663" v="115" actId="207"/>
        <pc:sldMkLst>
          <pc:docMk/>
          <pc:sldMk cId="1563151049" sldId="274"/>
        </pc:sldMkLst>
        <pc:spChg chg="mod">
          <ac:chgData name="Itin, Nilde" userId="4a5681fe-fcae-4d84-8342-8bf611bd7e79" providerId="ADAL" clId="{E58039BD-606B-2B4B-89F8-354FFA1CD539}" dt="2022-11-23T23:48:16.663" v="115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modSp mod ord">
        <pc:chgData name="Itin, Nilde" userId="4a5681fe-fcae-4d84-8342-8bf611bd7e79" providerId="ADAL" clId="{E58039BD-606B-2B4B-89F8-354FFA1CD539}" dt="2022-11-23T23:49:07.923" v="125" actId="207"/>
        <pc:sldMkLst>
          <pc:docMk/>
          <pc:sldMk cId="850787879" sldId="275"/>
        </pc:sldMkLst>
        <pc:spChg chg="mod">
          <ac:chgData name="Itin, Nilde" userId="4a5681fe-fcae-4d84-8342-8bf611bd7e79" providerId="ADAL" clId="{E58039BD-606B-2B4B-89F8-354FFA1CD539}" dt="2022-11-23T23:49:07.923" v="125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modSp add mod ord">
        <pc:chgData name="Itin, Nilde" userId="4a5681fe-fcae-4d84-8342-8bf611bd7e79" providerId="ADAL" clId="{E58039BD-606B-2B4B-89F8-354FFA1CD539}" dt="2022-11-23T23:49:16.675" v="127" actId="207"/>
        <pc:sldMkLst>
          <pc:docMk/>
          <pc:sldMk cId="2603618724" sldId="276"/>
        </pc:sldMkLst>
        <pc:spChg chg="mod">
          <ac:chgData name="Itin, Nilde" userId="4a5681fe-fcae-4d84-8342-8bf611bd7e79" providerId="ADAL" clId="{E58039BD-606B-2B4B-89F8-354FFA1CD539}" dt="2022-11-23T23:49:16.675" v="127" actId="207"/>
          <ac:spMkLst>
            <pc:docMk/>
            <pc:sldMk cId="2603618724" sldId="276"/>
            <ac:spMk id="5" creationId="{D8DC5DEB-72A6-4E5D-86E9-746DBA45013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7B189B-6989-C1BF-FF64-B2858DEF25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0389DC-9071-54AE-CE1F-0399DBE4E7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B2C09-9274-2A47-856F-26CCE1114BBC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0A6D83-E67C-7A66-E3EA-A191A26DE6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99C6F8-A0B1-6B3B-05A9-0F61D43B49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FD93A-81EE-744A-ACFF-E93971C66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03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7A5D181-0402-164E-6CC5-7B5C1B35F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02" y="-1"/>
            <a:ext cx="12200602" cy="6956777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ED3B29-3466-2BAF-36ED-CA36EF56E9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8779"/>
            <a:ext cx="12192000" cy="705555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9927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33107"/>
            <a:ext cx="9399494" cy="27219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«Нет между богами, как Ты, Господи, и нет дел, как </a:t>
            </a:r>
            <a:r>
              <a:rPr lang="ru-RU" sz="3600" dirty="0" smtClean="0"/>
              <a:t>Твои ибо </a:t>
            </a:r>
            <a:r>
              <a:rPr lang="ru-RU" sz="3600" dirty="0"/>
              <a:t>Ты велик и творишь чудеса, — Ты, Боже, един Ты»</a:t>
            </a:r>
          </a:p>
          <a:p>
            <a:pPr marL="0" lvl="0" indent="0">
              <a:buNone/>
            </a:pPr>
            <a:r>
              <a:rPr lang="en-US" sz="2000" dirty="0" err="1" smtClean="0"/>
              <a:t>Псалтирь</a:t>
            </a:r>
            <a:r>
              <a:rPr lang="en-US" sz="2000" dirty="0" smtClean="0"/>
              <a:t> </a:t>
            </a:r>
            <a:r>
              <a:rPr lang="en-US" sz="2000" dirty="0"/>
              <a:t>85:8</a:t>
            </a:r>
            <a:r>
              <a:rPr lang="ru-RU" sz="2000" dirty="0"/>
              <a:t>, </a:t>
            </a:r>
            <a:r>
              <a:rPr lang="en-US" sz="2000" dirty="0" smtClean="0"/>
              <a:t>10 </a:t>
            </a:r>
            <a:endParaRPr lang="ru-RU" sz="2000" dirty="0"/>
          </a:p>
          <a:p>
            <a:pPr marL="0" indent="0">
              <a:buNone/>
            </a:pPr>
            <a:endParaRPr lang="ru-RU" altLang="ko-KR" sz="3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126F85-9B84-1081-B314-C805A48638AB}"/>
              </a:ext>
            </a:extLst>
          </p:cNvPr>
          <p:cNvSpPr txBox="1"/>
          <p:nvPr/>
        </p:nvSpPr>
        <p:spPr>
          <a:xfrm>
            <a:off x="533400" y="598453"/>
            <a:ext cx="91484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ВОСХИЩЕНИЕ</a:t>
            </a:r>
            <a:r>
              <a:rPr lang="en-US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07" y="742158"/>
            <a:ext cx="9391449" cy="21009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b="1" dirty="0">
                <a:solidFill>
                  <a:srgbClr val="7030A0"/>
                </a:solidFill>
              </a:rPr>
              <a:t>Когда </a:t>
            </a:r>
            <a:r>
              <a:rPr lang="ru-RU" sz="5400" b="1" dirty="0" smtClean="0">
                <a:solidFill>
                  <a:schemeClr val="accent2"/>
                </a:solidFill>
              </a:rPr>
              <a:t>восхищаемся </a:t>
            </a:r>
            <a:r>
              <a:rPr lang="ru-RU" sz="5400" b="1" dirty="0" smtClean="0">
                <a:solidFill>
                  <a:srgbClr val="7030A0"/>
                </a:solidFill>
              </a:rPr>
              <a:t>природой, это </a:t>
            </a:r>
            <a:r>
              <a:rPr lang="ru-RU" sz="5400" b="1" dirty="0">
                <a:solidFill>
                  <a:srgbClr val="7030A0"/>
                </a:solidFill>
              </a:rPr>
              <a:t>наполняет нас </a:t>
            </a:r>
            <a:r>
              <a:rPr lang="ru-RU" sz="5400" b="1" dirty="0" smtClean="0">
                <a:solidFill>
                  <a:schemeClr val="accent2"/>
                </a:solidFill>
              </a:rPr>
              <a:t>восторгом</a:t>
            </a:r>
            <a:r>
              <a:rPr lang="ru-RU" sz="5400" dirty="0" smtClean="0"/>
              <a:t> </a:t>
            </a:r>
            <a:r>
              <a:rPr lang="ru-RU" sz="5400" b="1" dirty="0">
                <a:solidFill>
                  <a:srgbClr val="7030A0"/>
                </a:solidFill>
              </a:rPr>
              <a:t>и </a:t>
            </a:r>
            <a:r>
              <a:rPr lang="ru-RU" sz="5400" b="1" dirty="0">
                <a:solidFill>
                  <a:schemeClr val="accent2"/>
                </a:solidFill>
              </a:rPr>
              <a:t>приближает</a:t>
            </a:r>
            <a:r>
              <a:rPr lang="ru-RU" sz="5400" dirty="0"/>
              <a:t> </a:t>
            </a:r>
            <a:r>
              <a:rPr lang="ru-RU" sz="5400" b="1" dirty="0">
                <a:solidFill>
                  <a:srgbClr val="7030A0"/>
                </a:solidFill>
              </a:rPr>
              <a:t>нас</a:t>
            </a:r>
            <a:r>
              <a:rPr lang="ru-RU" sz="5400" dirty="0"/>
              <a:t> </a:t>
            </a:r>
            <a:r>
              <a:rPr lang="ru-RU" sz="5400" b="1" dirty="0">
                <a:solidFill>
                  <a:schemeClr val="accent2"/>
                </a:solidFill>
              </a:rPr>
              <a:t>к Богу. </a:t>
            </a:r>
            <a:endParaRPr lang="ko-KR" altLang="en-US" sz="6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553" y="606425"/>
            <a:ext cx="9220200" cy="369663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Восхищайтесь всеми</a:t>
            </a:r>
            <a:r>
              <a:rPr lang="ru-RU" dirty="0"/>
              <a:t> прекрасными делами, </a:t>
            </a:r>
            <a:r>
              <a:rPr lang="ru-RU" dirty="0" smtClean="0"/>
              <a:t>творческих рук вашего Творца</a:t>
            </a:r>
            <a:r>
              <a:rPr lang="ru-RU" dirty="0" smtClean="0"/>
              <a:t>! </a:t>
            </a:r>
            <a:r>
              <a:rPr lang="ru-RU" b="1" dirty="0">
                <a:solidFill>
                  <a:schemeClr val="accent2"/>
                </a:solidFill>
              </a:rPr>
              <a:t>Составьте список </a:t>
            </a:r>
            <a:r>
              <a:rPr lang="ru-RU" dirty="0"/>
              <a:t>из 30 пунктов того, что вам нравится делать своими руками. </a:t>
            </a:r>
          </a:p>
          <a:p>
            <a:r>
              <a:rPr lang="ru-RU" b="1" dirty="0">
                <a:solidFill>
                  <a:schemeClr val="accent2"/>
                </a:solidFill>
              </a:rPr>
              <a:t>Отправьтесь на прогулку </a:t>
            </a:r>
            <a:r>
              <a:rPr lang="ru-RU" dirty="0"/>
              <a:t>и </a:t>
            </a:r>
            <a:r>
              <a:rPr lang="ru-RU" b="1" dirty="0">
                <a:solidFill>
                  <a:schemeClr val="accent2"/>
                </a:solidFill>
              </a:rPr>
              <a:t>найдите 5 вещей</a:t>
            </a:r>
            <a:r>
              <a:rPr lang="ru-RU" dirty="0"/>
              <a:t>, которые </a:t>
            </a:r>
            <a:r>
              <a:rPr lang="ru-RU" dirty="0" smtClean="0"/>
              <a:t>вызывают у вас восторг</a:t>
            </a:r>
            <a:r>
              <a:rPr lang="ru-RU" dirty="0" smtClean="0"/>
              <a:t>. </a:t>
            </a:r>
            <a:r>
              <a:rPr lang="ru-RU" dirty="0"/>
              <a:t>Сфотографируйте их и поделитесь с другими, чтобы и они </a:t>
            </a:r>
            <a:r>
              <a:rPr lang="ru-RU" dirty="0" smtClean="0"/>
              <a:t>могли испытать </a:t>
            </a:r>
            <a:r>
              <a:rPr lang="ru-RU" dirty="0"/>
              <a:t>подобный восторг.  </a:t>
            </a:r>
          </a:p>
          <a:p>
            <a:pPr lvl="0"/>
            <a:endParaRPr lang="en-GB" altLang="ko-KR" sz="3600" b="1" dirty="0" smtClean="0">
              <a:solidFill>
                <a:srgbClr val="FF9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912" y="569940"/>
            <a:ext cx="9184341" cy="314082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Вместе </a:t>
            </a:r>
            <a:r>
              <a:rPr lang="ru-RU" dirty="0"/>
              <a:t>с семьей или </a:t>
            </a:r>
            <a:r>
              <a:rPr lang="ru-RU" dirty="0" smtClean="0"/>
              <a:t>другом </a:t>
            </a:r>
            <a:r>
              <a:rPr lang="ru-RU" b="1" dirty="0" smtClean="0">
                <a:solidFill>
                  <a:schemeClr val="accent2"/>
                </a:solidFill>
              </a:rPr>
              <a:t>понаблюдайте</a:t>
            </a:r>
            <a:r>
              <a:rPr lang="ru-RU" dirty="0" smtClean="0"/>
              <a:t> </a:t>
            </a:r>
            <a:r>
              <a:rPr lang="ru-RU" dirty="0"/>
              <a:t>за закатом в течение полу </a:t>
            </a:r>
            <a:r>
              <a:rPr lang="ru-RU" dirty="0" smtClean="0"/>
              <a:t>часа. </a:t>
            </a:r>
            <a:r>
              <a:rPr lang="ru-RU" dirty="0"/>
              <a:t>Или лягте на покрывало и полюбуйтесь </a:t>
            </a:r>
            <a:r>
              <a:rPr lang="ru-RU" dirty="0" smtClean="0"/>
              <a:t>звездным </a:t>
            </a:r>
            <a:r>
              <a:rPr lang="ru-RU" dirty="0"/>
              <a:t>небом. </a:t>
            </a:r>
          </a:p>
          <a:p>
            <a:pPr lvl="0"/>
            <a:r>
              <a:rPr lang="ru-RU" b="1" dirty="0">
                <a:solidFill>
                  <a:schemeClr val="accent2"/>
                </a:solidFill>
              </a:rPr>
              <a:t>Посмотрите</a:t>
            </a:r>
            <a:r>
              <a:rPr lang="ru-RU" dirty="0"/>
              <a:t> на людей вокруг вас с восхищением. </a:t>
            </a:r>
            <a:r>
              <a:rPr lang="ru-RU" b="1" dirty="0">
                <a:solidFill>
                  <a:schemeClr val="accent2"/>
                </a:solidFill>
              </a:rPr>
              <a:t>Каждый из них сотворен по образу Бога. </a:t>
            </a:r>
            <a:r>
              <a:rPr lang="ru-RU" dirty="0"/>
              <a:t>Как восхищение помогает вам увидеть их по-другому? </a:t>
            </a: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765" y="642283"/>
            <a:ext cx="8969188" cy="3660775"/>
          </a:xfrm>
        </p:spPr>
        <p:txBody>
          <a:bodyPr>
            <a:normAutofit/>
          </a:bodyPr>
          <a:lstStyle/>
          <a:p>
            <a:pPr lvl="0"/>
            <a:r>
              <a:rPr lang="ru-RU" b="1" dirty="0">
                <a:solidFill>
                  <a:schemeClr val="accent2"/>
                </a:solidFill>
              </a:rPr>
              <a:t>Назовите 3 вещи</a:t>
            </a:r>
            <a:r>
              <a:rPr lang="ru-RU" dirty="0"/>
              <a:t>, которые вы можете попробовать на вкус, увидеть, обонять, потрогать и услышать, которые </a:t>
            </a:r>
            <a:r>
              <a:rPr lang="ru-RU" b="1" dirty="0">
                <a:solidFill>
                  <a:schemeClr val="accent2"/>
                </a:solidFill>
              </a:rPr>
              <a:t>наполняют вас восторгом.</a:t>
            </a:r>
          </a:p>
          <a:p>
            <a:r>
              <a:rPr lang="ru-RU" b="1" dirty="0">
                <a:solidFill>
                  <a:schemeClr val="accent2"/>
                </a:solidFill>
              </a:rPr>
              <a:t>Выберите растение и внимательно </a:t>
            </a:r>
            <a:r>
              <a:rPr lang="ru-RU" b="1" dirty="0" smtClean="0">
                <a:solidFill>
                  <a:schemeClr val="accent2"/>
                </a:solidFill>
              </a:rPr>
              <a:t>исследуйте </a:t>
            </a:r>
            <a:r>
              <a:rPr lang="ru-RU" b="1" dirty="0">
                <a:solidFill>
                  <a:schemeClr val="accent2"/>
                </a:solidFill>
              </a:rPr>
              <a:t>его. </a:t>
            </a:r>
            <a:r>
              <a:rPr lang="ru-RU" dirty="0"/>
              <a:t>Сколько деталей вы смогли увидеть, которые раньше никогда не замечали</a:t>
            </a:r>
            <a:r>
              <a:rPr lang="ru-RU" dirty="0" smtClean="0"/>
              <a:t>?     </a:t>
            </a:r>
            <a:r>
              <a:rPr lang="ru-RU" b="1" dirty="0">
                <a:solidFill>
                  <a:schemeClr val="accent2"/>
                </a:solidFill>
              </a:rPr>
              <a:t>Прославляйте</a:t>
            </a:r>
            <a:r>
              <a:rPr lang="ru-RU" dirty="0"/>
              <a:t> </a:t>
            </a:r>
            <a:r>
              <a:rPr lang="ru-RU" b="1" dirty="0">
                <a:solidFill>
                  <a:schemeClr val="accent2"/>
                </a:solidFill>
              </a:rPr>
              <a:t>Бога</a:t>
            </a:r>
            <a:r>
              <a:rPr lang="ru-RU" dirty="0"/>
              <a:t> за удивительное творение Его рук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103" y="623104"/>
            <a:ext cx="9220200" cy="346355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Посмотрите</a:t>
            </a:r>
            <a:r>
              <a:rPr lang="ru-RU" dirty="0"/>
              <a:t> видео ролик или документальный фильм </a:t>
            </a:r>
            <a:r>
              <a:rPr lang="ru-RU" dirty="0" smtClean="0"/>
              <a:t>о  </a:t>
            </a:r>
            <a:r>
              <a:rPr lang="ru-RU" dirty="0"/>
              <a:t>чем-то из мира природы, что </a:t>
            </a:r>
            <a:r>
              <a:rPr lang="ru-RU" b="1" dirty="0">
                <a:solidFill>
                  <a:schemeClr val="accent2"/>
                </a:solidFill>
              </a:rPr>
              <a:t>наполняет вас восторгом. </a:t>
            </a:r>
          </a:p>
          <a:p>
            <a:r>
              <a:rPr lang="ru-RU" b="1" dirty="0">
                <a:solidFill>
                  <a:schemeClr val="accent2"/>
                </a:solidFill>
              </a:rPr>
              <a:t>Наполните</a:t>
            </a:r>
            <a:r>
              <a:rPr lang="ru-RU" dirty="0"/>
              <a:t> большую банку или вазу в своем доме коллекцией </a:t>
            </a:r>
            <a:r>
              <a:rPr lang="ru-RU" b="1" dirty="0">
                <a:solidFill>
                  <a:schemeClr val="accent2"/>
                </a:solidFill>
              </a:rPr>
              <a:t>природных предметов</a:t>
            </a:r>
            <a:r>
              <a:rPr lang="ru-RU" dirty="0"/>
              <a:t>, которые вас восхищают – таких как перо павлина, ракушка, кора, камни и т. д.</a:t>
            </a:r>
          </a:p>
          <a:p>
            <a:pPr marL="0" lvl="0" indent="0">
              <a:buNone/>
            </a:pPr>
            <a:endParaRPr lang="ru-RU" altLang="ko-KR" sz="3600" b="1" dirty="0" smtClean="0">
              <a:solidFill>
                <a:srgbClr val="FF9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188" y="626232"/>
            <a:ext cx="8664388" cy="387592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Прочитайте</a:t>
            </a:r>
            <a:r>
              <a:rPr lang="ru-RU" dirty="0"/>
              <a:t> </a:t>
            </a:r>
            <a:r>
              <a:rPr lang="ru-RU" dirty="0" err="1"/>
              <a:t>Пс</a:t>
            </a:r>
            <a:r>
              <a:rPr lang="ru-RU" dirty="0"/>
              <a:t>. 103 вслух и испытайте восторг</a:t>
            </a:r>
            <a:r>
              <a:rPr lang="ru-RU" b="1" dirty="0">
                <a:solidFill>
                  <a:schemeClr val="accent2"/>
                </a:solidFill>
              </a:rPr>
              <a:t>. </a:t>
            </a:r>
            <a:r>
              <a:rPr lang="ru-RU" b="1" dirty="0" smtClean="0">
                <a:solidFill>
                  <a:schemeClr val="accent2"/>
                </a:solidFill>
              </a:rPr>
              <a:t>              Напишите </a:t>
            </a:r>
            <a:r>
              <a:rPr lang="ru-RU" b="1" dirty="0">
                <a:solidFill>
                  <a:schemeClr val="accent2"/>
                </a:solidFill>
              </a:rPr>
              <a:t>свой личный псалом восхищения.</a:t>
            </a:r>
          </a:p>
          <a:p>
            <a:r>
              <a:rPr lang="ru-RU" b="1" dirty="0">
                <a:solidFill>
                  <a:schemeClr val="accent2"/>
                </a:solidFill>
              </a:rPr>
              <a:t>Поразмышляйте</a:t>
            </a:r>
            <a:r>
              <a:rPr lang="ru-RU" dirty="0"/>
              <a:t> о 6 днях творения. </a:t>
            </a:r>
            <a:r>
              <a:rPr lang="ru-RU" b="1" dirty="0">
                <a:solidFill>
                  <a:schemeClr val="accent2"/>
                </a:solidFill>
              </a:rPr>
              <a:t>Сделайте фото </a:t>
            </a:r>
            <a:r>
              <a:rPr lang="ru-RU" b="1" dirty="0" smtClean="0">
                <a:solidFill>
                  <a:schemeClr val="accent2"/>
                </a:solidFill>
              </a:rPr>
              <a:t>        или </a:t>
            </a:r>
            <a:r>
              <a:rPr lang="ru-RU" b="1" dirty="0">
                <a:solidFill>
                  <a:schemeClr val="accent2"/>
                </a:solidFill>
              </a:rPr>
              <a:t>найдите картинки</a:t>
            </a:r>
            <a:r>
              <a:rPr lang="ru-RU" dirty="0"/>
              <a:t> чудес Божьего творения </a:t>
            </a:r>
            <a:r>
              <a:rPr lang="ru-RU" dirty="0" smtClean="0"/>
              <a:t>                   в </a:t>
            </a:r>
            <a:r>
              <a:rPr lang="ru-RU" dirty="0"/>
              <a:t>соответствии </a:t>
            </a:r>
            <a:r>
              <a:rPr lang="ru-RU" dirty="0" smtClean="0"/>
              <a:t>с каждым днем. </a:t>
            </a:r>
            <a:r>
              <a:rPr lang="ru-RU" dirty="0"/>
              <a:t>Как бы вы изобразили Субботу? </a:t>
            </a: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33107"/>
            <a:ext cx="9399494" cy="27219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«Нет между богами, как Ты, Господи, и нет дел, как Твои ибо Ты велик и творишь чудеса, — Ты, Боже, един Ты»</a:t>
            </a:r>
          </a:p>
          <a:p>
            <a:pPr marL="0" lvl="0" indent="0">
              <a:buNone/>
            </a:pPr>
            <a:r>
              <a:rPr lang="en-US" sz="2000" dirty="0" err="1"/>
              <a:t>Псалтирь</a:t>
            </a:r>
            <a:r>
              <a:rPr lang="en-US" sz="2000" dirty="0"/>
              <a:t> 85:8</a:t>
            </a:r>
            <a:r>
              <a:rPr lang="ru-RU" sz="2000" dirty="0"/>
              <a:t>, </a:t>
            </a:r>
            <a:r>
              <a:rPr lang="en-US" sz="2000" dirty="0"/>
              <a:t>10 </a:t>
            </a:r>
            <a:endParaRPr lang="ru-RU" sz="2000" dirty="0"/>
          </a:p>
          <a:p>
            <a:pPr marL="0" indent="0">
              <a:buNone/>
            </a:pPr>
            <a:endParaRPr lang="ru-RU" altLang="ko-KR" sz="36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ko-KR" alt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126F85-9B84-1081-B314-C805A48638AB}"/>
              </a:ext>
            </a:extLst>
          </p:cNvPr>
          <p:cNvSpPr txBox="1"/>
          <p:nvPr/>
        </p:nvSpPr>
        <p:spPr>
          <a:xfrm>
            <a:off x="457199" y="580878"/>
            <a:ext cx="101249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4800" b="1" dirty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ВОСХИЩЕНИЕ</a:t>
            </a:r>
            <a:r>
              <a:rPr lang="en-US" altLang="ko-KR" sz="4800" b="1" dirty="0">
                <a:solidFill>
                  <a:srgbClr val="FF9300"/>
                </a:solidFill>
                <a:latin typeface="Avenir Next" panose="020B0503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0361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360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18</cp:revision>
  <dcterms:created xsi:type="dcterms:W3CDTF">2022-07-07T04:27:28Z</dcterms:created>
  <dcterms:modified xsi:type="dcterms:W3CDTF">2023-10-31T11:16:13Z</dcterms:modified>
</cp:coreProperties>
</file>