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7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FF40FF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166F5-5BBE-1F4D-9B65-FA84D2CC4D3F}" v="2" dt="2022-11-23T16:42:17.6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20" autoAdjust="0"/>
    <p:restoredTop sz="96327"/>
  </p:normalViewPr>
  <p:slideViewPr>
    <p:cSldViewPr snapToGrid="0">
      <p:cViewPr>
        <p:scale>
          <a:sx n="100" d="100"/>
          <a:sy n="100" d="100"/>
        </p:scale>
        <p:origin x="57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41F166F5-5BBE-1F4D-9B65-FA84D2CC4D3F}"/>
    <pc:docChg chg="undo redo custSel addSld delSld modSld sldOrd">
      <pc:chgData name="Itin, Nilde" userId="4a5681fe-fcae-4d84-8342-8bf611bd7e79" providerId="ADAL" clId="{41F166F5-5BBE-1F4D-9B65-FA84D2CC4D3F}" dt="2022-11-23T23:46:16.064" v="80" actId="207"/>
      <pc:docMkLst>
        <pc:docMk/>
      </pc:docMkLst>
      <pc:sldChg chg="modSp mod">
        <pc:chgData name="Itin, Nilde" userId="4a5681fe-fcae-4d84-8342-8bf611bd7e79" providerId="ADAL" clId="{41F166F5-5BBE-1F4D-9B65-FA84D2CC4D3F}" dt="2022-11-23T16:44:51.945" v="55" actId="14100"/>
        <pc:sldMkLst>
          <pc:docMk/>
          <pc:sldMk cId="939815118" sldId="256"/>
        </pc:sldMkLst>
        <pc:picChg chg="mod">
          <ac:chgData name="Itin, Nilde" userId="4a5681fe-fcae-4d84-8342-8bf611bd7e79" providerId="ADAL" clId="{41F166F5-5BBE-1F4D-9B65-FA84D2CC4D3F}" dt="2022-11-23T16:44:51.945" v="55" actId="14100"/>
          <ac:picMkLst>
            <pc:docMk/>
            <pc:sldMk cId="939815118" sldId="256"/>
            <ac:picMk id="5" creationId="{8D6651FB-1DD9-F907-759C-167D0F6E02C2}"/>
          </ac:picMkLst>
        </pc:picChg>
      </pc:sldChg>
      <pc:sldChg chg="modSp mod">
        <pc:chgData name="Itin, Nilde" userId="4a5681fe-fcae-4d84-8342-8bf611bd7e79" providerId="ADAL" clId="{41F166F5-5BBE-1F4D-9B65-FA84D2CC4D3F}" dt="2022-11-23T23:45:48.862" v="76" actId="2711"/>
        <pc:sldMkLst>
          <pc:docMk/>
          <pc:sldMk cId="3159037131" sldId="257"/>
        </pc:sldMkLst>
        <pc:spChg chg="mod">
          <ac:chgData name="Itin, Nilde" userId="4a5681fe-fcae-4d84-8342-8bf611bd7e79" providerId="ADAL" clId="{41F166F5-5BBE-1F4D-9B65-FA84D2CC4D3F}" dt="2022-11-23T23:45:48.862" v="76" actId="2711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 ord">
        <pc:chgData name="Itin, Nilde" userId="4a5681fe-fcae-4d84-8342-8bf611bd7e79" providerId="ADAL" clId="{41F166F5-5BBE-1F4D-9B65-FA84D2CC4D3F}" dt="2022-11-23T16:43:10.683" v="38" actId="20578"/>
        <pc:sldMkLst>
          <pc:docMk/>
          <pc:sldMk cId="2096470166" sldId="267"/>
        </pc:sldMkLst>
        <pc:spChg chg="mod">
          <ac:chgData name="Itin, Nilde" userId="4a5681fe-fcae-4d84-8342-8bf611bd7e79" providerId="ADAL" clId="{41F166F5-5BBE-1F4D-9B65-FA84D2CC4D3F}" dt="2022-11-23T16:42:17.651" v="35"/>
          <ac:spMkLst>
            <pc:docMk/>
            <pc:sldMk cId="2096470166" sldId="267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41F166F5-5BBE-1F4D-9B65-FA84D2CC4D3F}" dt="2022-11-23T23:44:43.003" v="60" actId="207"/>
        <pc:sldMkLst>
          <pc:docMk/>
          <pc:sldMk cId="2613157746" sldId="268"/>
        </pc:sldMkLst>
        <pc:spChg chg="mod">
          <ac:chgData name="Itin, Nilde" userId="4a5681fe-fcae-4d84-8342-8bf611bd7e79" providerId="ADAL" clId="{41F166F5-5BBE-1F4D-9B65-FA84D2CC4D3F}" dt="2022-11-23T23:44:43.003" v="60" actId="207"/>
          <ac:spMkLst>
            <pc:docMk/>
            <pc:sldMk cId="2613157746" sldId="268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41F166F5-5BBE-1F4D-9B65-FA84D2CC4D3F}" dt="2022-11-23T23:44:58.738" v="64" actId="207"/>
        <pc:sldMkLst>
          <pc:docMk/>
          <pc:sldMk cId="1915455417" sldId="272"/>
        </pc:sldMkLst>
        <pc:spChg chg="mod">
          <ac:chgData name="Itin, Nilde" userId="4a5681fe-fcae-4d84-8342-8bf611bd7e79" providerId="ADAL" clId="{41F166F5-5BBE-1F4D-9B65-FA84D2CC4D3F}" dt="2022-11-23T23:44:58.738" v="64" actId="207"/>
          <ac:spMkLst>
            <pc:docMk/>
            <pc:sldMk cId="1915455417" sldId="272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41F166F5-5BBE-1F4D-9B65-FA84D2CC4D3F}" dt="2022-11-23T23:45:12.926" v="68" actId="207"/>
        <pc:sldMkLst>
          <pc:docMk/>
          <pc:sldMk cId="684388020" sldId="273"/>
        </pc:sldMkLst>
        <pc:spChg chg="mod">
          <ac:chgData name="Itin, Nilde" userId="4a5681fe-fcae-4d84-8342-8bf611bd7e79" providerId="ADAL" clId="{41F166F5-5BBE-1F4D-9B65-FA84D2CC4D3F}" dt="2022-11-23T23:45:12.926" v="68" actId="207"/>
          <ac:spMkLst>
            <pc:docMk/>
            <pc:sldMk cId="684388020" sldId="273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41F166F5-5BBE-1F4D-9B65-FA84D2CC4D3F}" dt="2022-11-23T23:45:29.620" v="71" actId="207"/>
        <pc:sldMkLst>
          <pc:docMk/>
          <pc:sldMk cId="1563151049" sldId="274"/>
        </pc:sldMkLst>
        <pc:spChg chg="mod">
          <ac:chgData name="Itin, Nilde" userId="4a5681fe-fcae-4d84-8342-8bf611bd7e79" providerId="ADAL" clId="{41F166F5-5BBE-1F4D-9B65-FA84D2CC4D3F}" dt="2022-11-23T23:45:29.620" v="71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modSp mod ord">
        <pc:chgData name="Itin, Nilde" userId="4a5681fe-fcae-4d84-8342-8bf611bd7e79" providerId="ADAL" clId="{41F166F5-5BBE-1F4D-9B65-FA84D2CC4D3F}" dt="2022-11-23T23:46:16.064" v="80" actId="207"/>
        <pc:sldMkLst>
          <pc:docMk/>
          <pc:sldMk cId="850787879" sldId="275"/>
        </pc:sldMkLst>
        <pc:spChg chg="mod">
          <ac:chgData name="Itin, Nilde" userId="4a5681fe-fcae-4d84-8342-8bf611bd7e79" providerId="ADAL" clId="{41F166F5-5BBE-1F4D-9B65-FA84D2CC4D3F}" dt="2022-11-23T23:46:16.064" v="80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modSp add mod ord">
        <pc:chgData name="Itin, Nilde" userId="4a5681fe-fcae-4d84-8342-8bf611bd7e79" providerId="ADAL" clId="{41F166F5-5BBE-1F4D-9B65-FA84D2CC4D3F}" dt="2022-11-23T23:45:37.159" v="73" actId="2711"/>
        <pc:sldMkLst>
          <pc:docMk/>
          <pc:sldMk cId="904524318" sldId="276"/>
        </pc:sldMkLst>
        <pc:spChg chg="mod">
          <ac:chgData name="Itin, Nilde" userId="4a5681fe-fcae-4d84-8342-8bf611bd7e79" providerId="ADAL" clId="{41F166F5-5BBE-1F4D-9B65-FA84D2CC4D3F}" dt="2022-11-23T23:45:37.159" v="73" actId="2711"/>
          <ac:spMkLst>
            <pc:docMk/>
            <pc:sldMk cId="904524318" sldId="276"/>
            <ac:spMk id="5" creationId="{D8DC5DEB-72A6-4E5D-86E9-746DBA450130}"/>
          </ac:spMkLst>
        </pc:spChg>
      </pc:sldChg>
      <pc:sldChg chg="add del">
        <pc:chgData name="Itin, Nilde" userId="4a5681fe-fcae-4d84-8342-8bf611bd7e79" providerId="ADAL" clId="{41F166F5-5BBE-1F4D-9B65-FA84D2CC4D3F}" dt="2022-11-23T16:43:11.565" v="39" actId="2890"/>
        <pc:sldMkLst>
          <pc:docMk/>
          <pc:sldMk cId="2385772493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DBA51-714F-2847-957C-538D36EF133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825FF-6CA5-5F43-812C-09072C7E7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7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0890DF8-384E-4367-7E7F-8FEC60BED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790"/>
            <a:ext cx="12192000" cy="686379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B30F7B7-9202-6EDB-3231-C09B36A40E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790"/>
            <a:ext cx="12192000" cy="686379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D6651FB-1DD9-F907-759C-167D0F6E0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9739"/>
            <a:ext cx="12195166" cy="6958584"/>
          </a:xfrm>
          <a:prstGeom prst="rect">
            <a:avLst/>
          </a:prstGeom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C72FD09B-8B34-7A29-D30F-CE4F841F4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8778"/>
            <a:ext cx="12192001" cy="695677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200557" cy="6862813"/>
          </a:xfrm>
          <a:prstGeom prst="rect">
            <a:avLst/>
          </a:prstGeom>
        </p:spPr>
      </p:pic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9927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3" y="565079"/>
            <a:ext cx="9490364" cy="34948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ВДОХНОВЕНИЕ</a:t>
            </a:r>
            <a:r>
              <a:rPr lang="en-US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altLang="ko-KR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«И </a:t>
            </a:r>
            <a:r>
              <a:rPr lang="ru-RU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не сообразуйтесь с веком сим, но преобразуйтесь обновлением ума вашего, чтобы вам познавать, что́ есть воля Божия, благая, угодная и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совершенная» </a:t>
            </a:r>
          </a:p>
          <a:p>
            <a:pPr marL="0" indent="0">
              <a:buNone/>
            </a:pPr>
            <a:r>
              <a:rPr lang="ru-RU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Римлянам 12:2</a:t>
            </a:r>
          </a:p>
          <a:p>
            <a:pPr marL="0" indent="0">
              <a:buNone/>
            </a:pPr>
            <a:endParaRPr lang="ko-KR" alt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86" y="840783"/>
            <a:ext cx="9978802" cy="22588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altLang="ko-KR" sz="3600" b="1" dirty="0" smtClean="0">
                <a:solidFill>
                  <a:srgbClr val="7030A0"/>
                </a:solidFill>
              </a:rPr>
              <a:t>Когда нас что-то или кто-то вдохновляет,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altLang="ko-KR" sz="3600" b="1" dirty="0" smtClean="0">
                <a:solidFill>
                  <a:srgbClr val="7030A0"/>
                </a:solidFill>
              </a:rPr>
              <a:t>у нас </a:t>
            </a:r>
            <a:r>
              <a:rPr lang="ru-RU" altLang="ko-KR" sz="3600" b="1" dirty="0" smtClean="0">
                <a:solidFill>
                  <a:srgbClr val="FF8AD8"/>
                </a:solidFill>
              </a:rPr>
              <a:t>ПОДНИМАЕТСЯ НАСТРОЕНИЕ</a:t>
            </a:r>
            <a:r>
              <a:rPr lang="ru-RU" altLang="ko-KR" sz="3600" b="1" dirty="0" smtClean="0">
                <a:solidFill>
                  <a:srgbClr val="7030A0"/>
                </a:solidFill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ko-KR" altLang="en-US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09" y="692548"/>
            <a:ext cx="9789529" cy="3130658"/>
          </a:xfrm>
        </p:spPr>
        <p:txBody>
          <a:bodyPr>
            <a:normAutofit/>
          </a:bodyPr>
          <a:lstStyle/>
          <a:p>
            <a:pPr lvl="0"/>
            <a:r>
              <a:rPr lang="ru-RU" altLang="ko-KR" sz="36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Поищите</a:t>
            </a:r>
            <a:r>
              <a:rPr lang="en-GB" altLang="ko-K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сегодня</a:t>
            </a:r>
            <a:r>
              <a:rPr lang="en-GB" altLang="ko-K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позитивные и вдохновляющие</a:t>
            </a:r>
            <a:r>
              <a:rPr lang="en-GB" altLang="ko-KR" sz="3200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новости и поделитесь ими с социальных сетях.</a:t>
            </a:r>
          </a:p>
          <a:p>
            <a:pPr lvl="0"/>
            <a:r>
              <a:rPr lang="ru-RU" altLang="ko-KR" sz="36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Выберите</a:t>
            </a:r>
            <a:r>
              <a:rPr lang="en-GB" altLang="ko-KR" sz="3200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Библейского героя, который вас вдохновляет и </a:t>
            </a:r>
            <a:r>
              <a:rPr lang="ru-RU" altLang="ko-KR" sz="32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изучите его жизнь.</a:t>
            </a:r>
            <a:r>
              <a:rPr lang="en-GB" altLang="ko-KR" sz="3200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Почему он вас вдохновляет и на что?</a:t>
            </a:r>
            <a:endParaRPr lang="ko-KR" altLang="ko-K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12" y="745315"/>
            <a:ext cx="9627335" cy="2560395"/>
          </a:xfrm>
        </p:spPr>
        <p:txBody>
          <a:bodyPr>
            <a:normAutofit lnSpcReduction="10000"/>
          </a:bodyPr>
          <a:lstStyle/>
          <a:p>
            <a:pPr lvl="0"/>
            <a:r>
              <a:rPr lang="ru-RU" altLang="ko-KR" sz="3200" b="1" dirty="0" smtClean="0">
                <a:solidFill>
                  <a:srgbClr val="FF8AD8"/>
                </a:solidFill>
              </a:rPr>
              <a:t>Выберите</a:t>
            </a:r>
            <a:r>
              <a:rPr lang="en-GB" altLang="ko-KR" dirty="0" smtClean="0">
                <a:solidFill>
                  <a:srgbClr val="FF8AD8"/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Библейский текст, который вас вдохновляет и </a:t>
            </a:r>
            <a:r>
              <a:rPr lang="ru-RU" altLang="ko-KR" b="1" dirty="0" smtClean="0">
                <a:solidFill>
                  <a:srgbClr val="FF8AD8"/>
                </a:solidFill>
              </a:rPr>
              <a:t>повесьте его в рамочку на стену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 себя дома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ru-RU" altLang="ko-KR" sz="3200" b="1" dirty="0" smtClean="0">
                <a:solidFill>
                  <a:srgbClr val="FF8AD8"/>
                </a:solidFill>
              </a:rPr>
              <a:t>Прочитайте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биографию человека, который вас вдохновляет и позаимствуйте у него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altLang="ko-KR" b="1" dirty="0" smtClean="0">
                <a:solidFill>
                  <a:srgbClr val="FF8AD8"/>
                </a:solidFill>
              </a:rPr>
              <a:t>5 </a:t>
            </a:r>
            <a:r>
              <a:rPr lang="ru-RU" altLang="ko-KR" b="1" dirty="0" smtClean="0">
                <a:solidFill>
                  <a:srgbClr val="FF8AD8"/>
                </a:solidFill>
              </a:rPr>
              <a:t>важных уроков</a:t>
            </a:r>
            <a:r>
              <a:rPr lang="en-GB" altLang="ko-KR" b="1" dirty="0" smtClean="0">
                <a:solidFill>
                  <a:srgbClr val="FF8AD8"/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для своей жизни.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704" y="771740"/>
            <a:ext cx="9080715" cy="3040843"/>
          </a:xfrm>
        </p:spPr>
        <p:txBody>
          <a:bodyPr>
            <a:normAutofit/>
          </a:bodyPr>
          <a:lstStyle/>
          <a:p>
            <a:pPr lvl="0"/>
            <a:r>
              <a:rPr lang="ru-RU" altLang="ko-KR" sz="36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Найдит</a:t>
            </a:r>
            <a:r>
              <a:rPr lang="ru-RU" altLang="ko-KR" sz="3600" b="1" dirty="0">
                <a:solidFill>
                  <a:srgbClr val="FF8AD8"/>
                </a:solidFill>
              </a:rPr>
              <a:t>е</a:t>
            </a:r>
            <a:r>
              <a:rPr lang="en-GB" altLang="ko-KR" sz="3200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псалом прославления, который вас вдохновляет.</a:t>
            </a:r>
            <a:r>
              <a:rPr lang="en-GB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Поделитесь им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кем-то и опишите как он заставляет вас чувствовать себя.</a:t>
            </a:r>
            <a:r>
              <a:rPr lang="en-GB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ko-KR" altLang="ko-KR" sz="3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ru-RU" altLang="ko-KR" sz="32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Кто</a:t>
            </a:r>
            <a:r>
              <a:rPr lang="en-GB" altLang="ko-K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для вас стал самым большим вдохновением в жизни? </a:t>
            </a:r>
            <a:r>
              <a:rPr lang="ru-RU" altLang="ko-KR" sz="32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Расскажите им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 том положительном влиянии, которое они оказали на вас.</a:t>
            </a:r>
            <a:endParaRPr lang="ko-KR" alt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055" y="769346"/>
            <a:ext cx="8708756" cy="28548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altLang="ko-KR" sz="36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Прочитайте</a:t>
            </a:r>
            <a:r>
              <a:rPr lang="en-GB" altLang="ko-K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заповеди блаженства, записанные в Матфея</a:t>
            </a:r>
            <a:r>
              <a:rPr lang="en-GB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5:3-12. 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Напишите, как каждая их них вдохновляет вас наслаждаться жизнью уже сейчас.</a:t>
            </a:r>
            <a:r>
              <a:rPr lang="en-GB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altLang="ko-KR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ru-RU" altLang="ko-KR" sz="36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Сделайте</a:t>
            </a:r>
            <a:r>
              <a:rPr lang="en-GB" altLang="ko-KR" sz="36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альбом для творчества или украсьте доску объявлений Библейскими текстами и цитатами, которые вас вдохновляют и поддерживают. </a:t>
            </a:r>
            <a:endParaRPr lang="ko-KR" altLang="en-US" sz="3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31" y="942222"/>
            <a:ext cx="9266695" cy="2358917"/>
          </a:xfrm>
        </p:spPr>
        <p:txBody>
          <a:bodyPr>
            <a:normAutofit fontScale="92500" lnSpcReduction="20000"/>
          </a:bodyPr>
          <a:lstStyle/>
          <a:p>
            <a:r>
              <a:rPr lang="ru-RU" altLang="ko-KR" b="1" dirty="0" smtClean="0">
                <a:solidFill>
                  <a:srgbClr val="FF8AD8"/>
                </a:solidFill>
              </a:rPr>
              <a:t>Попросите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кого-то из старшего поколения поделиться своим интересным </a:t>
            </a:r>
            <a:r>
              <a:rPr lang="ru-RU" altLang="ko-KR" b="1" dirty="0">
                <a:solidFill>
                  <a:srgbClr val="FF8AD8"/>
                </a:solidFill>
              </a:rPr>
              <a:t>опытом</a:t>
            </a:r>
            <a:r>
              <a:rPr lang="ru-RU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который может вас </a:t>
            </a:r>
            <a:r>
              <a:rPr lang="ru-RU" altLang="ko-KR" b="1" dirty="0">
                <a:solidFill>
                  <a:srgbClr val="FF8AD8"/>
                </a:solidFill>
              </a:rPr>
              <a:t>вдохновить</a:t>
            </a:r>
            <a:r>
              <a:rPr lang="ru-RU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endParaRPr lang="ko-KR" altLang="ko-KR" sz="3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ru-RU" altLang="ko-KR" sz="3600" b="1" dirty="0" smtClean="0">
                <a:solidFill>
                  <a:srgbClr val="FF8AD8"/>
                </a:solidFill>
              </a:rPr>
              <a:t>Составьте</a:t>
            </a:r>
            <a:r>
              <a:rPr lang="en-GB" altLang="ko-K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список </a:t>
            </a:r>
            <a:r>
              <a:rPr lang="ru-RU" altLang="ko-KR" sz="32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Божьих качеств</a:t>
            </a:r>
            <a:r>
              <a:rPr lang="en-GB" altLang="ko-KR" sz="3200" b="1" dirty="0" smtClean="0">
                <a:solidFill>
                  <a:srgbClr val="FF8AD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вдохновляйтесь Его характером.</a:t>
            </a:r>
            <a:endParaRPr lang="ko-KR" altLang="ko-K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3" y="565079"/>
            <a:ext cx="9490364" cy="34948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ВДОХНОВЕНИЕ</a:t>
            </a:r>
            <a:r>
              <a:rPr lang="en-US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altLang="ko-KR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«И </a:t>
            </a:r>
            <a:r>
              <a:rPr lang="ru-RU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не сообразуйтесь с веком сим, но преобразуйтесь обновлением ума вашего, чтобы вам познавать, что́ есть воля Божия, благая, угодная и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совершенная» </a:t>
            </a:r>
          </a:p>
          <a:p>
            <a:pPr marL="0" indent="0">
              <a:buNone/>
            </a:pPr>
            <a:r>
              <a:rPr lang="ru-RU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Римлянам 12:2</a:t>
            </a:r>
          </a:p>
          <a:p>
            <a:pPr marL="0" indent="0">
              <a:buNone/>
            </a:pPr>
            <a:endParaRPr lang="ko-KR" alt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958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289</Words>
  <Application>Microsoft Office PowerPoint</Application>
  <PresentationFormat>Широкоэкранный</PresentationFormat>
  <Paragraphs>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Avenir Next</vt:lpstr>
      <vt:lpstr>Calibri</vt:lpstr>
      <vt:lpstr>DearJoe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16</cp:revision>
  <dcterms:created xsi:type="dcterms:W3CDTF">2022-07-07T04:27:28Z</dcterms:created>
  <dcterms:modified xsi:type="dcterms:W3CDTF">2023-10-31T09:43:08Z</dcterms:modified>
</cp:coreProperties>
</file>