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75" r:id="rId4"/>
    <p:sldId id="267" r:id="rId5"/>
    <p:sldId id="268" r:id="rId6"/>
    <p:sldId id="272" r:id="rId7"/>
    <p:sldId id="273" r:id="rId8"/>
    <p:sldId id="274" r:id="rId9"/>
    <p:sldId id="276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AD8"/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857B19-04A3-AC45-AF3E-EC8B6FA87E2F}" v="3" dt="2022-11-23T23:41:39.2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5" autoAdjust="0"/>
    <p:restoredTop sz="93953" autoAdjust="0"/>
  </p:normalViewPr>
  <p:slideViewPr>
    <p:cSldViewPr snapToGrid="0">
      <p:cViewPr varScale="1">
        <p:scale>
          <a:sx n="108" d="100"/>
          <a:sy n="108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in, Nilde" userId="4a5681fe-fcae-4d84-8342-8bf611bd7e79" providerId="ADAL" clId="{5B857B19-04A3-AC45-AF3E-EC8B6FA87E2F}"/>
    <pc:docChg chg="undo custSel addSld modSld sldOrd">
      <pc:chgData name="Itin, Nilde" userId="4a5681fe-fcae-4d84-8342-8bf611bd7e79" providerId="ADAL" clId="{5B857B19-04A3-AC45-AF3E-EC8B6FA87E2F}" dt="2022-11-23T23:50:30.194" v="100" actId="404"/>
      <pc:docMkLst>
        <pc:docMk/>
      </pc:docMkLst>
      <pc:sldChg chg="modSp mod">
        <pc:chgData name="Itin, Nilde" userId="4a5681fe-fcae-4d84-8342-8bf611bd7e79" providerId="ADAL" clId="{5B857B19-04A3-AC45-AF3E-EC8B6FA87E2F}" dt="2022-11-23T23:50:22.866" v="99" actId="404"/>
        <pc:sldMkLst>
          <pc:docMk/>
          <pc:sldMk cId="3159037131" sldId="257"/>
        </pc:sldMkLst>
        <pc:spChg chg="mod">
          <ac:chgData name="Itin, Nilde" userId="4a5681fe-fcae-4d84-8342-8bf611bd7e79" providerId="ADAL" clId="{5B857B19-04A3-AC45-AF3E-EC8B6FA87E2F}" dt="2022-11-23T23:50:22.866" v="99" actId="404"/>
          <ac:spMkLst>
            <pc:docMk/>
            <pc:sldMk cId="3159037131" sldId="257"/>
            <ac:spMk id="5" creationId="{D8DC5DEB-72A6-4E5D-86E9-746DBA450130}"/>
          </ac:spMkLst>
        </pc:spChg>
      </pc:sldChg>
      <pc:sldChg chg="modSp mod">
        <pc:chgData name="Itin, Nilde" userId="4a5681fe-fcae-4d84-8342-8bf611bd7e79" providerId="ADAL" clId="{5B857B19-04A3-AC45-AF3E-EC8B6FA87E2F}" dt="2022-11-23T23:41:26.228" v="73" actId="404"/>
        <pc:sldMkLst>
          <pc:docMk/>
          <pc:sldMk cId="2096470166" sldId="267"/>
        </pc:sldMkLst>
        <pc:spChg chg="mod">
          <ac:chgData name="Itin, Nilde" userId="4a5681fe-fcae-4d84-8342-8bf611bd7e79" providerId="ADAL" clId="{5B857B19-04A3-AC45-AF3E-EC8B6FA87E2F}" dt="2022-11-23T23:41:26.228" v="73" actId="404"/>
          <ac:spMkLst>
            <pc:docMk/>
            <pc:sldMk cId="2096470166" sldId="267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5B857B19-04A3-AC45-AF3E-EC8B6FA87E2F}" dt="2022-11-23T23:41:05.764" v="71" actId="27636"/>
        <pc:sldMkLst>
          <pc:docMk/>
          <pc:sldMk cId="2613157746" sldId="268"/>
        </pc:sldMkLst>
        <pc:spChg chg="mod">
          <ac:chgData name="Itin, Nilde" userId="4a5681fe-fcae-4d84-8342-8bf611bd7e79" providerId="ADAL" clId="{5B857B19-04A3-AC45-AF3E-EC8B6FA87E2F}" dt="2022-11-23T23:41:05.764" v="71" actId="27636"/>
          <ac:spMkLst>
            <pc:docMk/>
            <pc:sldMk cId="2613157746" sldId="268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5B857B19-04A3-AC45-AF3E-EC8B6FA87E2F}" dt="2022-11-23T23:40:48.920" v="69" actId="404"/>
        <pc:sldMkLst>
          <pc:docMk/>
          <pc:sldMk cId="1915455417" sldId="272"/>
        </pc:sldMkLst>
        <pc:spChg chg="mod">
          <ac:chgData name="Itin, Nilde" userId="4a5681fe-fcae-4d84-8342-8bf611bd7e79" providerId="ADAL" clId="{5B857B19-04A3-AC45-AF3E-EC8B6FA87E2F}" dt="2022-11-23T23:40:48.920" v="69" actId="404"/>
          <ac:spMkLst>
            <pc:docMk/>
            <pc:sldMk cId="1915455417" sldId="272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5B857B19-04A3-AC45-AF3E-EC8B6FA87E2F}" dt="2022-11-23T23:40:34.130" v="67" actId="404"/>
        <pc:sldMkLst>
          <pc:docMk/>
          <pc:sldMk cId="684388020" sldId="273"/>
        </pc:sldMkLst>
        <pc:spChg chg="mod">
          <ac:chgData name="Itin, Nilde" userId="4a5681fe-fcae-4d84-8342-8bf611bd7e79" providerId="ADAL" clId="{5B857B19-04A3-AC45-AF3E-EC8B6FA87E2F}" dt="2022-11-23T23:40:34.130" v="67" actId="404"/>
          <ac:spMkLst>
            <pc:docMk/>
            <pc:sldMk cId="684388020" sldId="273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5B857B19-04A3-AC45-AF3E-EC8B6FA87E2F}" dt="2022-11-23T23:40:29.382" v="66" actId="404"/>
        <pc:sldMkLst>
          <pc:docMk/>
          <pc:sldMk cId="1563151049" sldId="274"/>
        </pc:sldMkLst>
        <pc:spChg chg="mod">
          <ac:chgData name="Itin, Nilde" userId="4a5681fe-fcae-4d84-8342-8bf611bd7e79" providerId="ADAL" clId="{5B857B19-04A3-AC45-AF3E-EC8B6FA87E2F}" dt="2022-11-23T23:40:29.382" v="66" actId="404"/>
          <ac:spMkLst>
            <pc:docMk/>
            <pc:sldMk cId="1563151049" sldId="274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5B857B19-04A3-AC45-AF3E-EC8B6FA87E2F}" dt="2022-11-23T23:43:54.294" v="98" actId="207"/>
        <pc:sldMkLst>
          <pc:docMk/>
          <pc:sldMk cId="3494114653" sldId="275"/>
        </pc:sldMkLst>
        <pc:spChg chg="mod">
          <ac:chgData name="Itin, Nilde" userId="4a5681fe-fcae-4d84-8342-8bf611bd7e79" providerId="ADAL" clId="{5B857B19-04A3-AC45-AF3E-EC8B6FA87E2F}" dt="2022-11-23T23:43:54.294" v="98" actId="207"/>
          <ac:spMkLst>
            <pc:docMk/>
            <pc:sldMk cId="3494114653" sldId="275"/>
            <ac:spMk id="3" creationId="{345FAE38-B47D-4A9C-9CA8-DB060E0EC724}"/>
          </ac:spMkLst>
        </pc:spChg>
      </pc:sldChg>
      <pc:sldChg chg="modSp add mod ord">
        <pc:chgData name="Itin, Nilde" userId="4a5681fe-fcae-4d84-8342-8bf611bd7e79" providerId="ADAL" clId="{5B857B19-04A3-AC45-AF3E-EC8B6FA87E2F}" dt="2022-11-23T23:50:30.194" v="100" actId="404"/>
        <pc:sldMkLst>
          <pc:docMk/>
          <pc:sldMk cId="1690804846" sldId="276"/>
        </pc:sldMkLst>
        <pc:spChg chg="mod">
          <ac:chgData name="Itin, Nilde" userId="4a5681fe-fcae-4d84-8342-8bf611bd7e79" providerId="ADAL" clId="{5B857B19-04A3-AC45-AF3E-EC8B6FA87E2F}" dt="2022-11-23T23:50:30.194" v="100" actId="404"/>
          <ac:spMkLst>
            <pc:docMk/>
            <pc:sldMk cId="1690804846" sldId="276"/>
            <ac:spMk id="5" creationId="{D8DC5DEB-72A6-4E5D-86E9-746DBA45013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FE4B4-A36A-4727-8E40-8D0D03B8ADD5}" type="datetimeFigureOut">
              <a:rPr lang="ru-RU" smtClean="0"/>
              <a:t>31.10.2023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F9C3C-0F9A-4E37-9148-8C2F58070B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96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Радуйтесь и делитесь своей радостью с другими, разделенная радость – двойная радость!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9C3C-0F9A-4E37-9148-8C2F58070BC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866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9C3C-0F9A-4E37-9148-8C2F58070BC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683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9C3C-0F9A-4E37-9148-8C2F58070BC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387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9C3C-0F9A-4E37-9148-8C2F58070BC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475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30EAE7-29EC-4FD2-AA35-819284590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4BD688-68BF-4DFB-A683-240BF73B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1A2DE9-91ED-4BBC-BF37-FD415C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5B464-7609-4257-AC63-A5D0E456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A28440-F128-4C00-A83D-1AF93700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6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B73CF-43A9-4779-B435-9517A5F7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35CD6C-3A45-4FB6-A721-81680A43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382B9-353D-4629-AFCC-A52BA22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71021-6FB1-416D-BB46-E3FF12F3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A6B063-F08D-4191-86C7-9E3DE245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48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F34E82-AD2C-498E-825D-6438B0E70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C38FA0-0D73-41C3-88E9-2F47CD9B7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45CFC-1D21-4063-9D8B-5C84257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73381-6C35-47F7-B8EA-6E96F02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E17E9-F8C5-4784-BD4A-6F4BC7EF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9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0F94DA3-CC6C-FDD4-53D3-0E1EA859C7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134"/>
            <a:ext cx="12192000" cy="6941421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229FBC28-0AC3-40E7-8F1B-8AE73D32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68D592-A4C2-4504-8CD4-ADE946D6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B2AE5-22A6-4CAA-A253-7DB8F0C7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D4089DB-79DD-415E-8856-BEB7661155A1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342284-74F9-4AD8-8548-F4271F9F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1A2720-52D3-42E0-983E-95564A2E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B4690A6-F322-4557-B50C-08D12C1A3E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0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8D638-0C52-4FD4-99A7-3C58CB94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A7142F-BAC8-44B5-A109-7CDE3DD9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763598-7FB8-4290-93FA-4FC84838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20476-E3EF-4C3C-B661-E74E322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AD5810-6AC4-4E2A-9FB2-A80AC72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9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23F22-4F21-4779-B754-222E0805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400961-C9BD-47FB-B59F-110092926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09E5BF-0F4F-4DDC-B515-1BEFEC8F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175030-2074-4D7D-87A9-31A1D284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BEC16A-195B-4D4A-BE41-7DFF02EA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9F20BA-159F-4DA9-827C-0D97B5F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42F23-AC88-4FAB-A95F-EB4D979E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072D60-1768-4A90-8089-2A460BD0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029507-1A0F-4253-BFA7-DEC145B32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C032E25-AC10-4C2D-AEA3-3E02B96D7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C92220-6F66-4650-98E8-B4A859668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A7ED824-C39C-4B53-9DC8-DFF0A5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B1166F-B149-4A43-AC23-239AF51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3C936C-4E2C-4664-93CD-30773E4F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54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053BAC-464C-443B-BF51-19613850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45A45FF-C965-4F61-BEFD-FBCC239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0B4AA9-2C82-46F3-A313-DA4F92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D83DE7-B376-4866-92A1-7CF3D983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8BC52D-F560-4A17-9C95-377949A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0394EF-F77D-4EC2-9637-1F569746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EA9D1E-61AA-4123-9EEF-90773496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68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B494A-DAC5-4E84-984C-D21F5BF9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21B76-6943-4920-A589-4089FB28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F83E8E-6701-40C9-AFC3-0FA30EFF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4FD6B8-080D-44A5-911B-40AA0803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51CBF1-B25A-4C0D-8B38-191AC45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2DBD3-15C7-4ABD-B553-10E7DFAC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7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55CD0-8C91-48C2-9A76-98EF09E4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A4F7F5-7CE6-43E0-BF1A-A97B19392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22FD9F-B021-43D2-8ACF-CEC141FBF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4EDD14-C774-4F3C-8D65-2595B8F4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849B6C-ACD9-4759-A33E-1E95036B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049A0-CF5E-422F-92B7-FFF21F20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6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F8FA05-0ACB-48BC-BC1A-DAF56571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9937B4-059C-4C89-8EA8-0B653B2F0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494EA-6295-4B43-AB6E-7DFC9656B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77EEF-4500-4A9A-A56F-A01CE3F6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0BE00-EB64-47F1-AD6F-1740202B1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22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72FD09B-8B34-7A29-D30F-CE4F841F4D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98778"/>
            <a:ext cx="12192001" cy="695677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200557" cy="6862813"/>
          </a:xfrm>
          <a:prstGeom prst="rect">
            <a:avLst/>
          </a:prstGeom>
        </p:spPr>
      </p:pic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18965" y="4909743"/>
            <a:ext cx="5005195" cy="1565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/>
              <a:t>Практические идеи, чтобы помочь семьям, </a:t>
            </a:r>
            <a:r>
              <a:rPr lang="ru-RU" sz="1600" dirty="0" smtClean="0"/>
              <a:t>   детям </a:t>
            </a:r>
            <a:r>
              <a:rPr lang="ru-RU" sz="1600" dirty="0"/>
              <a:t>и взрослым заботиться о их </a:t>
            </a:r>
            <a:r>
              <a:rPr lang="ru-RU" sz="1600" dirty="0" smtClean="0"/>
              <a:t>                   эмоциональном благосостоянии                               </a:t>
            </a:r>
            <a:r>
              <a:rPr lang="ru-RU" sz="1600" dirty="0"/>
              <a:t>и умственном здоровье.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-1" y="4239927"/>
            <a:ext cx="7194331" cy="20289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7000" dirty="0" smtClean="0">
                <a:solidFill>
                  <a:srgbClr val="D44E8E"/>
                </a:solidFill>
                <a:latin typeface="DearJoe" panose="02000508020000090004" pitchFamily="2" charset="0"/>
                <a:cs typeface="Calibri" panose="020F0502020204030204" pitchFamily="34" charset="0"/>
              </a:rPr>
              <a:t>Процветай!</a:t>
            </a:r>
            <a:endParaRPr lang="en-GB" altLang="ko-KR" sz="17000" dirty="0">
              <a:solidFill>
                <a:srgbClr val="D44E8E"/>
              </a:solidFill>
              <a:latin typeface="DearJoe" panose="02000508020000090004" pitchFamily="2" charset="0"/>
              <a:cs typeface="Calibri" panose="020F0502020204030204" pitchFamily="34" charset="0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90161" y="4471670"/>
            <a:ext cx="5261259" cy="4380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ВЫБИРАЙТЕ ХОРОШЕЕ, ДУМАЙТЕ О ХОРОШЕМ, ЖИВИТЕ ХОРОШО!</a:t>
            </a:r>
            <a:endParaRPr lang="en-GB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1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29" y="821578"/>
            <a:ext cx="9624029" cy="38992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rgbClr val="FF9300"/>
                </a:solidFill>
                <a:latin typeface="Avenir Next" panose="020B0503020202020204" pitchFamily="34" charset="0"/>
              </a:rPr>
              <a:t>ВЫБИРАЙТЕ РАДОСТЬ</a:t>
            </a:r>
            <a:r>
              <a:rPr lang="en-US" altLang="ko-KR" sz="4800" b="1" dirty="0" smtClean="0">
                <a:solidFill>
                  <a:srgbClr val="FF9300"/>
                </a:solidFill>
                <a:latin typeface="Avenir Next" panose="020B0503020202020204" pitchFamily="34" charset="0"/>
              </a:rPr>
              <a:t>!</a:t>
            </a:r>
            <a:endParaRPr lang="en-US" altLang="ko-KR" sz="4800" b="1" dirty="0">
              <a:solidFill>
                <a:srgbClr val="FF9300"/>
              </a:solidFill>
              <a:latin typeface="Avenir Next" panose="020B0503020202020204" pitchFamily="34" charset="0"/>
            </a:endParaRPr>
          </a:p>
          <a:p>
            <a:pPr marL="0" indent="0">
              <a:buNone/>
            </a:pPr>
            <a:endParaRPr lang="en-US" altLang="ko-KR" sz="5400" dirty="0"/>
          </a:p>
          <a:p>
            <a:pPr marL="0" indent="0">
              <a:buNone/>
            </a:pPr>
            <a:r>
              <a:rPr lang="ru-RU" dirty="0"/>
              <a:t>«Радуйтесь с радующимися и плачьте с </a:t>
            </a:r>
            <a:r>
              <a:rPr lang="ru-RU" dirty="0" smtClean="0"/>
              <a:t>плачущими!» </a:t>
            </a:r>
            <a:r>
              <a:rPr lang="ru-RU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Рим.</a:t>
            </a: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12:15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algn="ctr">
              <a:buNone/>
            </a:pP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15903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45FAE38-B47D-4A9C-9CA8-DB060E0EC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612" y="1000872"/>
            <a:ext cx="9507070" cy="2103835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ru-RU" altLang="ko-KR" sz="3600" b="1" dirty="0" smtClean="0">
              <a:solidFill>
                <a:schemeClr val="accent6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u-RU" b="1" dirty="0">
                <a:solidFill>
                  <a:schemeClr val="accent6"/>
                </a:solidFill>
              </a:rPr>
              <a:t>Радуйтесь и делитесь своей</a:t>
            </a:r>
            <a:r>
              <a:rPr lang="ru-RU" dirty="0"/>
              <a:t> </a:t>
            </a:r>
            <a:r>
              <a:rPr lang="ru-RU" b="1" dirty="0" smtClean="0">
                <a:solidFill>
                  <a:srgbClr val="FF8AD8"/>
                </a:solidFill>
              </a:rPr>
              <a:t>радостью</a:t>
            </a:r>
            <a:r>
              <a:rPr lang="ru-RU" dirty="0" smtClean="0"/>
              <a:t> </a:t>
            </a:r>
            <a:r>
              <a:rPr lang="ru-RU" b="1" dirty="0">
                <a:solidFill>
                  <a:schemeClr val="accent6"/>
                </a:solidFill>
              </a:rPr>
              <a:t>с другими, </a:t>
            </a: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u-RU" b="1" dirty="0" smtClean="0">
                <a:solidFill>
                  <a:srgbClr val="FF8AD8"/>
                </a:solidFill>
              </a:rPr>
              <a:t>разделенная </a:t>
            </a:r>
            <a:r>
              <a:rPr lang="ru-RU" b="1" dirty="0">
                <a:solidFill>
                  <a:srgbClr val="FF8AD8"/>
                </a:solidFill>
              </a:rPr>
              <a:t>радость – двойная радость</a:t>
            </a:r>
            <a:r>
              <a:rPr lang="ru-RU" b="1" dirty="0" smtClean="0">
                <a:solidFill>
                  <a:srgbClr val="FF8AD8"/>
                </a:solidFill>
              </a:rPr>
              <a:t>!</a:t>
            </a:r>
            <a:endParaRPr lang="ru-RU" b="1" dirty="0">
              <a:solidFill>
                <a:srgbClr val="FF8AD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114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72" y="104945"/>
            <a:ext cx="9507071" cy="364284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b="1" dirty="0">
                <a:solidFill>
                  <a:srgbClr val="FF8AD8"/>
                </a:solidFill>
              </a:rPr>
              <a:t>Составьте</a:t>
            </a:r>
            <a:r>
              <a:rPr lang="ru-RU" dirty="0"/>
              <a:t> список из 100 </a:t>
            </a:r>
            <a:r>
              <a:rPr lang="ru-RU" b="1" dirty="0" smtClean="0">
                <a:solidFill>
                  <a:srgbClr val="FF8AD8"/>
                </a:solidFill>
              </a:rPr>
              <a:t>простых </a:t>
            </a:r>
            <a:r>
              <a:rPr lang="ru-RU" b="1" dirty="0">
                <a:solidFill>
                  <a:srgbClr val="FF8AD8"/>
                </a:solidFill>
              </a:rPr>
              <a:t>вещей, которые приносят вам радость! </a:t>
            </a:r>
            <a:r>
              <a:rPr lang="ru-RU" dirty="0"/>
              <a:t>Запишите </a:t>
            </a:r>
            <a:r>
              <a:rPr lang="ru-RU" dirty="0" smtClean="0"/>
              <a:t>каждый вариант </a:t>
            </a:r>
            <a:r>
              <a:rPr lang="ru-RU" dirty="0"/>
              <a:t>на </a:t>
            </a:r>
            <a:r>
              <a:rPr lang="ru-RU" dirty="0" smtClean="0"/>
              <a:t>отдельной </a:t>
            </a:r>
            <a:r>
              <a:rPr lang="ru-RU" dirty="0" smtClean="0"/>
              <a:t>карточк</a:t>
            </a:r>
            <a:r>
              <a:rPr lang="ru-RU" dirty="0"/>
              <a:t>е</a:t>
            </a:r>
            <a:r>
              <a:rPr lang="ru-RU" dirty="0" smtClean="0"/>
              <a:t>. </a:t>
            </a:r>
            <a:r>
              <a:rPr lang="ru-RU" dirty="0"/>
              <a:t>Выбирайте по одной </a:t>
            </a:r>
            <a:r>
              <a:rPr lang="ru-RU" dirty="0" smtClean="0"/>
              <a:t>карточке </a:t>
            </a:r>
            <a:r>
              <a:rPr lang="ru-RU" dirty="0"/>
              <a:t>каждый день. </a:t>
            </a:r>
            <a:r>
              <a:rPr lang="ru-RU" dirty="0" smtClean="0"/>
              <a:t>На обороте карточки </a:t>
            </a:r>
            <a:r>
              <a:rPr lang="ru-RU" dirty="0"/>
              <a:t>записывайте что вы </a:t>
            </a:r>
            <a:r>
              <a:rPr lang="ru-RU" dirty="0" smtClean="0"/>
              <a:t>делали </a:t>
            </a:r>
            <a:r>
              <a:rPr lang="ru-RU" dirty="0"/>
              <a:t>и как вы почувствовали себя после этого</a:t>
            </a:r>
            <a:r>
              <a:rPr lang="ru-RU" dirty="0" smtClean="0"/>
              <a:t>.</a:t>
            </a:r>
          </a:p>
          <a:p>
            <a:r>
              <a:rPr lang="ru-RU" b="1" dirty="0" smtClean="0">
                <a:solidFill>
                  <a:srgbClr val="FF8AD8"/>
                </a:solidFill>
              </a:rPr>
              <a:t>Осчастливьте </a:t>
            </a:r>
            <a:r>
              <a:rPr lang="ru-RU" b="1" dirty="0">
                <a:solidFill>
                  <a:srgbClr val="FF8AD8"/>
                </a:solidFill>
              </a:rPr>
              <a:t>сегодня кого-то </a:t>
            </a:r>
            <a:r>
              <a:rPr lang="ru-RU" dirty="0" smtClean="0"/>
              <a:t>и </a:t>
            </a:r>
            <a:r>
              <a:rPr lang="ru-RU" dirty="0"/>
              <a:t>оцените по 10-ти бальной шкале сколько </a:t>
            </a:r>
            <a:r>
              <a:rPr lang="ru-RU" dirty="0" smtClean="0"/>
              <a:t>радости </a:t>
            </a:r>
            <a:r>
              <a:rPr lang="ru-RU" dirty="0"/>
              <a:t>вам это принесло, где 0 – нет радости, а 10 – море радости! </a:t>
            </a:r>
            <a:r>
              <a:rPr lang="ru-RU" b="1" dirty="0" smtClean="0">
                <a:solidFill>
                  <a:srgbClr val="FF8AD8"/>
                </a:solidFill>
              </a:rPr>
              <a:t>А сколько </a:t>
            </a:r>
            <a:r>
              <a:rPr lang="ru-RU" b="1" dirty="0">
                <a:solidFill>
                  <a:srgbClr val="FF8AD8"/>
                </a:solidFill>
              </a:rPr>
              <a:t>радости </a:t>
            </a:r>
            <a:r>
              <a:rPr lang="ru-RU" dirty="0"/>
              <a:t>вы принесли другому человеку?</a:t>
            </a:r>
          </a:p>
          <a:p>
            <a:pPr marL="0" lvl="0" indent="0">
              <a:buNone/>
            </a:pPr>
            <a:endParaRPr lang="ru-RU" altLang="ko-KR" b="1" dirty="0">
              <a:solidFill>
                <a:srgbClr val="FF8AD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470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317" y="373343"/>
            <a:ext cx="9507071" cy="3188564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>
                <a:solidFill>
                  <a:srgbClr val="FF9300"/>
                </a:solidFill>
              </a:rPr>
              <a:t>Выберите</a:t>
            </a:r>
            <a:r>
              <a:rPr lang="ru-RU" dirty="0"/>
              <a:t> 10 ваших любимых Библейских текстов о радости. Выпишите эти тексты и </a:t>
            </a:r>
            <a:r>
              <a:rPr lang="ru-RU" b="1" dirty="0" smtClean="0">
                <a:solidFill>
                  <a:srgbClr val="FF9300"/>
                </a:solidFill>
              </a:rPr>
              <a:t>постарайтесь сделать так</a:t>
            </a:r>
            <a:r>
              <a:rPr lang="ru-RU" dirty="0" smtClean="0"/>
              <a:t>, </a:t>
            </a:r>
            <a:r>
              <a:rPr lang="ru-RU" dirty="0"/>
              <a:t>чтобы они у вас были перед глазами каждый день. </a:t>
            </a:r>
          </a:p>
          <a:p>
            <a:pPr lvl="0"/>
            <a:endParaRPr lang="ru-RU" altLang="ko-KR" sz="3500" b="1" dirty="0" smtClean="0">
              <a:solidFill>
                <a:srgbClr val="FF9300"/>
              </a:solidFill>
            </a:endParaRPr>
          </a:p>
          <a:p>
            <a:r>
              <a:rPr lang="ru-RU" b="1" dirty="0" smtClean="0">
                <a:solidFill>
                  <a:srgbClr val="FF9300"/>
                </a:solidFill>
              </a:rPr>
              <a:t>Ведите дневник радостных моментов в вашей жизни. </a:t>
            </a:r>
            <a:r>
              <a:rPr lang="ru-RU" dirty="0"/>
              <a:t>Поразмышляйте о ваших любимых </a:t>
            </a:r>
            <a:r>
              <a:rPr lang="ru-RU" dirty="0" smtClean="0"/>
              <a:t>моментах счастья. </a:t>
            </a:r>
            <a:r>
              <a:rPr lang="ru-RU" b="1" dirty="0" smtClean="0">
                <a:solidFill>
                  <a:srgbClr val="FF9300"/>
                </a:solidFill>
              </a:rPr>
              <a:t>Запишите каждое </a:t>
            </a:r>
            <a:r>
              <a:rPr lang="ru-RU" dirty="0"/>
              <a:t>из таких мгновений на отдельный </a:t>
            </a:r>
            <a:r>
              <a:rPr lang="ru-RU" dirty="0" err="1"/>
              <a:t>стикер</a:t>
            </a:r>
            <a:r>
              <a:rPr lang="ru-RU" dirty="0"/>
              <a:t> и затем </a:t>
            </a:r>
            <a:r>
              <a:rPr lang="ru-RU" dirty="0" smtClean="0"/>
              <a:t>выстройте </a:t>
            </a:r>
            <a:r>
              <a:rPr lang="ru-RU" dirty="0"/>
              <a:t>их в порядке очереди выполнения. </a:t>
            </a:r>
            <a:endParaRPr lang="ko-KR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157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327" y="677107"/>
            <a:ext cx="10286311" cy="4377952"/>
          </a:xfrm>
        </p:spPr>
        <p:txBody>
          <a:bodyPr/>
          <a:lstStyle/>
          <a:p>
            <a:r>
              <a:rPr lang="ru-RU" b="1" dirty="0">
                <a:solidFill>
                  <a:schemeClr val="accent6"/>
                </a:solidFill>
              </a:rPr>
              <a:t>Составьте </a:t>
            </a:r>
            <a:r>
              <a:rPr lang="ru-RU" b="1" dirty="0" err="1" smtClean="0">
                <a:solidFill>
                  <a:schemeClr val="accent6"/>
                </a:solidFill>
              </a:rPr>
              <a:t>плейлист</a:t>
            </a:r>
            <a:r>
              <a:rPr lang="ru-RU" b="1" dirty="0" smtClean="0">
                <a:solidFill>
                  <a:schemeClr val="accent6"/>
                </a:solidFill>
              </a:rPr>
              <a:t> </a:t>
            </a:r>
            <a:r>
              <a:rPr lang="ru-RU" b="1" dirty="0">
                <a:solidFill>
                  <a:schemeClr val="accent6"/>
                </a:solidFill>
              </a:rPr>
              <a:t>любимых веселых песен. </a:t>
            </a:r>
          </a:p>
          <a:p>
            <a:r>
              <a:rPr lang="ru-RU" b="1" dirty="0">
                <a:solidFill>
                  <a:schemeClr val="accent6"/>
                </a:solidFill>
              </a:rPr>
              <a:t>Разделите радость других людей! </a:t>
            </a:r>
            <a:r>
              <a:rPr lang="ru-RU" dirty="0"/>
              <a:t>Отправьте </a:t>
            </a:r>
            <a:r>
              <a:rPr lang="ru-RU" dirty="0" smtClean="0"/>
              <a:t>кому-то открытку</a:t>
            </a:r>
            <a:r>
              <a:rPr lang="ru-RU" dirty="0"/>
              <a:t>, чтобы поздравить их с радостным событием в их жизни! Или просто отправьте им открытку, </a:t>
            </a:r>
            <a:r>
              <a:rPr lang="ru-RU" b="1" dirty="0">
                <a:solidFill>
                  <a:schemeClr val="accent6"/>
                </a:solidFill>
              </a:rPr>
              <a:t>чтобы </a:t>
            </a:r>
            <a:r>
              <a:rPr lang="ru-RU" b="1" dirty="0" smtClean="0">
                <a:solidFill>
                  <a:schemeClr val="accent6"/>
                </a:solidFill>
              </a:rPr>
              <a:t>сделать им приятное.</a:t>
            </a:r>
            <a:endParaRPr lang="ru-RU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455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372" y="108271"/>
            <a:ext cx="9650505" cy="435133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8AD8"/>
                </a:solidFill>
              </a:rPr>
              <a:t>Поп</a:t>
            </a:r>
            <a:r>
              <a:rPr lang="ru-RU" b="1" dirty="0" smtClean="0">
                <a:solidFill>
                  <a:srgbClr val="FF8AD8"/>
                </a:solidFill>
              </a:rPr>
              <a:t>росите </a:t>
            </a:r>
            <a:r>
              <a:rPr lang="ru-RU" b="1" dirty="0">
                <a:solidFill>
                  <a:srgbClr val="FF8AD8"/>
                </a:solidFill>
              </a:rPr>
              <a:t>свою семью и друзей </a:t>
            </a:r>
            <a:r>
              <a:rPr lang="ru-RU" dirty="0" smtClean="0"/>
              <a:t>перечислить </a:t>
            </a:r>
            <a:r>
              <a:rPr lang="ru-RU" dirty="0"/>
              <a:t>10 </a:t>
            </a:r>
            <a:r>
              <a:rPr lang="ru-RU" dirty="0" smtClean="0"/>
              <a:t>примеров того, что им приносит радость</a:t>
            </a:r>
            <a:r>
              <a:rPr lang="ru-RU" dirty="0"/>
              <a:t>, а затем </a:t>
            </a:r>
            <a:r>
              <a:rPr lang="ru-RU" b="1" dirty="0">
                <a:solidFill>
                  <a:srgbClr val="FF8AD8"/>
                </a:solidFill>
              </a:rPr>
              <a:t>сделайте что-то </a:t>
            </a:r>
            <a:r>
              <a:rPr lang="ru-RU" dirty="0"/>
              <a:t>из этого списка, чтобы порадовать их.</a:t>
            </a:r>
          </a:p>
          <a:p>
            <a:pPr lvl="0"/>
            <a:r>
              <a:rPr lang="ru-RU" b="1" dirty="0">
                <a:solidFill>
                  <a:srgbClr val="FF8AD8"/>
                </a:solidFill>
              </a:rPr>
              <a:t>Сделайте</a:t>
            </a:r>
            <a:r>
              <a:rPr lang="ru-RU" dirty="0"/>
              <a:t> или найдите какое-то небольшое напоминание, которое вы бы могли носить с собой. Всякий раз, когда вас будут одолевать грустные мысли, это напоминание может вдохновлять вас </a:t>
            </a:r>
            <a:r>
              <a:rPr lang="ru-RU" b="1" dirty="0">
                <a:solidFill>
                  <a:srgbClr val="FF8AD8"/>
                </a:solidFill>
              </a:rPr>
              <a:t>выбирать позитивные мысли. </a:t>
            </a:r>
          </a:p>
        </p:txBody>
      </p:sp>
    </p:spTree>
    <p:extLst>
      <p:ext uri="{BB962C8B-B14F-4D97-AF65-F5344CB8AC3E}">
        <p14:creationId xmlns:p14="http://schemas.microsoft.com/office/powerpoint/2010/main" val="684388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240" y="440264"/>
            <a:ext cx="9650506" cy="326632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b="1" dirty="0">
                <a:solidFill>
                  <a:schemeClr val="accent2"/>
                </a:solidFill>
              </a:rPr>
              <a:t>Запишите</a:t>
            </a:r>
            <a:r>
              <a:rPr lang="ru-RU" dirty="0"/>
              <a:t> позитивные мысли и цитаты на листочках бумаги. Сверните их и храните в </a:t>
            </a:r>
            <a:r>
              <a:rPr lang="ru-RU" dirty="0" smtClean="0"/>
              <a:t>«волшебной» баночке. Доставайте </a:t>
            </a:r>
            <a:r>
              <a:rPr lang="ru-RU" dirty="0"/>
              <a:t>по </a:t>
            </a:r>
            <a:r>
              <a:rPr lang="ru-RU" dirty="0" smtClean="0"/>
              <a:t>одной всякий раз, когда вам </a:t>
            </a:r>
            <a:r>
              <a:rPr lang="ru-RU" dirty="0"/>
              <a:t>нужна будет дополнительная порция </a:t>
            </a:r>
            <a:r>
              <a:rPr lang="ru-RU" dirty="0" smtClean="0"/>
              <a:t>позитива.</a:t>
            </a:r>
            <a:endParaRPr lang="ru-RU" dirty="0" smtClean="0"/>
          </a:p>
          <a:p>
            <a:pPr lvl="0"/>
            <a:r>
              <a:rPr lang="ru-RU" b="1" dirty="0" smtClean="0">
                <a:solidFill>
                  <a:schemeClr val="accent2"/>
                </a:solidFill>
              </a:rPr>
              <a:t>Сделайте </a:t>
            </a:r>
            <a:r>
              <a:rPr lang="ru-RU" b="1" dirty="0">
                <a:solidFill>
                  <a:schemeClr val="accent2"/>
                </a:solidFill>
              </a:rPr>
              <a:t>такую </a:t>
            </a:r>
            <a:r>
              <a:rPr lang="ru-RU" b="1" dirty="0" smtClean="0">
                <a:solidFill>
                  <a:schemeClr val="accent2"/>
                </a:solidFill>
              </a:rPr>
              <a:t>же «волшебную» </a:t>
            </a:r>
            <a:r>
              <a:rPr lang="ru-RU" b="1" dirty="0">
                <a:solidFill>
                  <a:schemeClr val="accent2"/>
                </a:solidFill>
              </a:rPr>
              <a:t>баночку </a:t>
            </a:r>
            <a:r>
              <a:rPr lang="ru-RU" dirty="0" smtClean="0"/>
              <a:t>для </a:t>
            </a:r>
            <a:r>
              <a:rPr lang="ru-RU" dirty="0"/>
              <a:t>своего друга/подруги.</a:t>
            </a:r>
          </a:p>
          <a:p>
            <a:pPr lvl="0"/>
            <a:r>
              <a:rPr lang="ru-RU" b="1" dirty="0">
                <a:solidFill>
                  <a:schemeClr val="accent2"/>
                </a:solidFill>
              </a:rPr>
              <a:t>Напишите</a:t>
            </a:r>
            <a:r>
              <a:rPr lang="ru-RU" dirty="0"/>
              <a:t> заметки на стикерах: </a:t>
            </a:r>
            <a:r>
              <a:rPr lang="ru-RU" b="1" dirty="0">
                <a:solidFill>
                  <a:schemeClr val="accent2"/>
                </a:solidFill>
              </a:rPr>
              <a:t>«Это приносит мне радость, потому что …»</a:t>
            </a:r>
            <a:r>
              <a:rPr lang="ru-RU" dirty="0"/>
              <a:t>, и наклейте </a:t>
            </a:r>
            <a:r>
              <a:rPr lang="ru-RU" dirty="0" smtClean="0"/>
              <a:t>их на </a:t>
            </a:r>
            <a:r>
              <a:rPr lang="ru-RU" dirty="0"/>
              <a:t>свои любимые </a:t>
            </a:r>
            <a:r>
              <a:rPr lang="ru-RU" dirty="0" smtClean="0"/>
              <a:t>          предметы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3151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29" y="821578"/>
            <a:ext cx="9624029" cy="38992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ko-KR" sz="4800" b="1" dirty="0">
                <a:solidFill>
                  <a:srgbClr val="FF9300"/>
                </a:solidFill>
                <a:latin typeface="Avenir Next" panose="020B0503020202020204" pitchFamily="34" charset="0"/>
              </a:rPr>
              <a:t>ВЫБИРАЙТЕ РАДОСТЬ</a:t>
            </a:r>
            <a:r>
              <a:rPr lang="en-US" altLang="ko-KR" sz="4800" b="1" dirty="0">
                <a:solidFill>
                  <a:srgbClr val="FF9300"/>
                </a:solidFill>
                <a:latin typeface="Avenir Next" panose="020B0503020202020204" pitchFamily="34" charset="0"/>
              </a:rPr>
              <a:t>!</a:t>
            </a:r>
          </a:p>
          <a:p>
            <a:pPr marL="0" indent="0">
              <a:buNone/>
            </a:pPr>
            <a:endParaRPr lang="en-US" altLang="ko-KR" sz="5400" dirty="0"/>
          </a:p>
          <a:p>
            <a:pPr marL="0" indent="0">
              <a:buNone/>
            </a:pPr>
            <a:r>
              <a:rPr lang="ru-RU" dirty="0"/>
              <a:t>«Радуйтесь с радующимися и плачьте с плачущими» </a:t>
            </a:r>
            <a:endParaRPr lang="ru-RU" dirty="0" smtClean="0"/>
          </a:p>
          <a:p>
            <a:pPr marL="0" indent="0">
              <a:buNone/>
            </a:pPr>
            <a:r>
              <a:rPr lang="ru-RU" sz="2000" dirty="0" smtClean="0"/>
              <a:t>Римлянам 12:15</a:t>
            </a:r>
          </a:p>
          <a:p>
            <a:pPr marL="0" indent="0" algn="ctr">
              <a:buNone/>
            </a:pP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690804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390</Words>
  <Application>Microsoft Office PowerPoint</Application>
  <PresentationFormat>Широкоэкранный</PresentationFormat>
  <Paragraphs>30</Paragraphs>
  <Slides>9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맑은 고딕</vt:lpstr>
      <vt:lpstr>Arial</vt:lpstr>
      <vt:lpstr>Avenir Next</vt:lpstr>
      <vt:lpstr>Calibri</vt:lpstr>
      <vt:lpstr>DearJoe</vt:lpstr>
      <vt:lpstr>Office 테마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Flourish! Choose well – Think well – Live well</dc:title>
  <dc:creator>hnjung</dc:creator>
  <cp:lastModifiedBy>Tatiana Kucheruk</cp:lastModifiedBy>
  <cp:revision>20</cp:revision>
  <dcterms:created xsi:type="dcterms:W3CDTF">2022-07-07T04:27:28Z</dcterms:created>
  <dcterms:modified xsi:type="dcterms:W3CDTF">2023-10-31T09:26:46Z</dcterms:modified>
</cp:coreProperties>
</file>