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7" r:id="rId4"/>
    <p:sldId id="268" r:id="rId5"/>
    <p:sldId id="272" r:id="rId6"/>
    <p:sldId id="273" r:id="rId7"/>
    <p:sldId id="274" r:id="rId8"/>
    <p:sldId id="275" r:id="rId9"/>
    <p:sldId id="278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A1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7" autoAdjust="0"/>
    <p:restoredTop sz="81924" autoAdjust="0"/>
  </p:normalViewPr>
  <p:slideViewPr>
    <p:cSldViewPr snapToGrid="0">
      <p:cViewPr varScale="1">
        <p:scale>
          <a:sx n="104" d="100"/>
          <a:sy n="104" d="100"/>
        </p:scale>
        <p:origin x="6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tin, Nilde" userId="4a5681fe-fcae-4d84-8342-8bf611bd7e79" providerId="ADAL" clId="{E338B2A6-1C27-FF42-856A-92C9FF795A12}"/>
    <pc:docChg chg="undo redo custSel addSld delSld modSld sldOrd modMainMaster">
      <pc:chgData name="Itin, Nilde" userId="4a5681fe-fcae-4d84-8342-8bf611bd7e79" providerId="ADAL" clId="{E338B2A6-1C27-FF42-856A-92C9FF795A12}" dt="2022-11-15T22:02:37.694" v="307" actId="2711"/>
      <pc:docMkLst>
        <pc:docMk/>
      </pc:docMkLst>
      <pc:sldChg chg="addSp delSp modSp mod setBg">
        <pc:chgData name="Itin, Nilde" userId="4a5681fe-fcae-4d84-8342-8bf611bd7e79" providerId="ADAL" clId="{E338B2A6-1C27-FF42-856A-92C9FF795A12}" dt="2022-11-15T14:19:46.274" v="15"/>
        <pc:sldMkLst>
          <pc:docMk/>
          <pc:sldMk cId="939815118" sldId="256"/>
        </pc:sldMkLst>
        <pc:spChg chg="add del">
          <ac:chgData name="Itin, Nilde" userId="4a5681fe-fcae-4d84-8342-8bf611bd7e79" providerId="ADAL" clId="{E338B2A6-1C27-FF42-856A-92C9FF795A12}" dt="2022-11-15T13:59:22.218" v="6" actId="478"/>
          <ac:spMkLst>
            <pc:docMk/>
            <pc:sldMk cId="939815118" sldId="256"/>
            <ac:spMk id="2" creationId="{225CD1D3-4422-45EC-9CC1-66000D37E76F}"/>
          </ac:spMkLst>
        </pc:spChg>
        <pc:spChg chg="del">
          <ac:chgData name="Itin, Nilde" userId="4a5681fe-fcae-4d84-8342-8bf611bd7e79" providerId="ADAL" clId="{E338B2A6-1C27-FF42-856A-92C9FF795A12}" dt="2022-11-15T13:59:10.551" v="3" actId="478"/>
          <ac:spMkLst>
            <pc:docMk/>
            <pc:sldMk cId="939815118" sldId="256"/>
            <ac:spMk id="3" creationId="{A3372356-2742-4078-8E27-996364893FEE}"/>
          </ac:spMkLst>
        </pc:spChg>
        <pc:spChg chg="add del mod">
          <ac:chgData name="Itin, Nilde" userId="4a5681fe-fcae-4d84-8342-8bf611bd7e79" providerId="ADAL" clId="{E338B2A6-1C27-FF42-856A-92C9FF795A12}" dt="2022-11-15T13:59:18.689" v="5" actId="478"/>
          <ac:spMkLst>
            <pc:docMk/>
            <pc:sldMk cId="939815118" sldId="256"/>
            <ac:spMk id="5" creationId="{D62336CB-209E-5A4C-480A-71834AB228F1}"/>
          </ac:spMkLst>
        </pc:spChg>
        <pc:spChg chg="add del mod">
          <ac:chgData name="Itin, Nilde" userId="4a5681fe-fcae-4d84-8342-8bf611bd7e79" providerId="ADAL" clId="{E338B2A6-1C27-FF42-856A-92C9FF795A12}" dt="2022-11-15T13:59:23.971" v="7" actId="478"/>
          <ac:spMkLst>
            <pc:docMk/>
            <pc:sldMk cId="939815118" sldId="256"/>
            <ac:spMk id="7" creationId="{D66C6310-21E6-613E-8FC4-DFF0479F885E}"/>
          </ac:spMkLst>
        </pc:spChg>
      </pc:sldChg>
      <pc:sldChg chg="addSp modSp mod setBg">
        <pc:chgData name="Itin, Nilde" userId="4a5681fe-fcae-4d84-8342-8bf611bd7e79" providerId="ADAL" clId="{E338B2A6-1C27-FF42-856A-92C9FF795A12}" dt="2022-11-15T22:02:37.694" v="307" actId="2711"/>
        <pc:sldMkLst>
          <pc:docMk/>
          <pc:sldMk cId="3159037131" sldId="257"/>
        </pc:sldMkLst>
        <pc:spChg chg="add mod">
          <ac:chgData name="Itin, Nilde" userId="4a5681fe-fcae-4d84-8342-8bf611bd7e79" providerId="ADAL" clId="{E338B2A6-1C27-FF42-856A-92C9FF795A12}" dt="2022-11-15T16:07:51.813" v="253" actId="207"/>
          <ac:spMkLst>
            <pc:docMk/>
            <pc:sldMk cId="3159037131" sldId="257"/>
            <ac:spMk id="3" creationId="{D25D532E-5CF3-8C1E-9CE0-645F02654366}"/>
          </ac:spMkLst>
        </pc:spChg>
        <pc:spChg chg="mod">
          <ac:chgData name="Itin, Nilde" userId="4a5681fe-fcae-4d84-8342-8bf611bd7e79" providerId="ADAL" clId="{E338B2A6-1C27-FF42-856A-92C9FF795A12}" dt="2022-11-15T22:02:37.694" v="307" actId="2711"/>
          <ac:spMkLst>
            <pc:docMk/>
            <pc:sldMk cId="3159037131" sldId="257"/>
            <ac:spMk id="5" creationId="{D8DC5DEB-72A6-4E5D-86E9-746DBA450130}"/>
          </ac:spMkLst>
        </pc:spChg>
      </pc:sldChg>
      <pc:sldChg chg="modSp mod setBg">
        <pc:chgData name="Itin, Nilde" userId="4a5681fe-fcae-4d84-8342-8bf611bd7e79" providerId="ADAL" clId="{E338B2A6-1C27-FF42-856A-92C9FF795A12}" dt="2022-11-15T21:59:10.121" v="263" actId="207"/>
        <pc:sldMkLst>
          <pc:docMk/>
          <pc:sldMk cId="2096470166" sldId="267"/>
        </pc:sldMkLst>
        <pc:spChg chg="mod">
          <ac:chgData name="Itin, Nilde" userId="4a5681fe-fcae-4d84-8342-8bf611bd7e79" providerId="ADAL" clId="{E338B2A6-1C27-FF42-856A-92C9FF795A12}" dt="2022-11-15T21:59:10.121" v="263" actId="207"/>
          <ac:spMkLst>
            <pc:docMk/>
            <pc:sldMk cId="2096470166" sldId="267"/>
            <ac:spMk id="3" creationId="{CF5CCE5B-CF24-43A2-B500-2AC2B165B86A}"/>
          </ac:spMkLst>
        </pc:spChg>
      </pc:sldChg>
      <pc:sldChg chg="addSp delSp modSp mod setBg chgLayout">
        <pc:chgData name="Itin, Nilde" userId="4a5681fe-fcae-4d84-8342-8bf611bd7e79" providerId="ADAL" clId="{E338B2A6-1C27-FF42-856A-92C9FF795A12}" dt="2022-11-15T22:00:15.428" v="275" actId="1036"/>
        <pc:sldMkLst>
          <pc:docMk/>
          <pc:sldMk cId="2613157746" sldId="268"/>
        </pc:sldMkLst>
        <pc:spChg chg="add del mod ord">
          <ac:chgData name="Itin, Nilde" userId="4a5681fe-fcae-4d84-8342-8bf611bd7e79" providerId="ADAL" clId="{E338B2A6-1C27-FF42-856A-92C9FF795A12}" dt="2022-11-15T21:59:30.929" v="264" actId="478"/>
          <ac:spMkLst>
            <pc:docMk/>
            <pc:sldMk cId="2613157746" sldId="268"/>
            <ac:spMk id="2" creationId="{4172A787-29A1-6241-49DB-3D8BEC13207A}"/>
          </ac:spMkLst>
        </pc:spChg>
        <pc:spChg chg="mod ord">
          <ac:chgData name="Itin, Nilde" userId="4a5681fe-fcae-4d84-8342-8bf611bd7e79" providerId="ADAL" clId="{E338B2A6-1C27-FF42-856A-92C9FF795A12}" dt="2022-11-15T21:56:08.311" v="257" actId="207"/>
          <ac:spMkLst>
            <pc:docMk/>
            <pc:sldMk cId="2613157746" sldId="268"/>
            <ac:spMk id="3" creationId="{CF5CCE5B-CF24-43A2-B500-2AC2B165B86A}"/>
          </ac:spMkLst>
        </pc:spChg>
        <pc:spChg chg="add del mod">
          <ac:chgData name="Itin, Nilde" userId="4a5681fe-fcae-4d84-8342-8bf611bd7e79" providerId="ADAL" clId="{E338B2A6-1C27-FF42-856A-92C9FF795A12}" dt="2022-11-15T21:59:35.403" v="266" actId="478"/>
          <ac:spMkLst>
            <pc:docMk/>
            <pc:sldMk cId="2613157746" sldId="268"/>
            <ac:spMk id="5" creationId="{31043A29-D41E-5F47-0AFE-07A6415FB6D7}"/>
          </ac:spMkLst>
        </pc:spChg>
        <pc:spChg chg="add mod">
          <ac:chgData name="Itin, Nilde" userId="4a5681fe-fcae-4d84-8342-8bf611bd7e79" providerId="ADAL" clId="{E338B2A6-1C27-FF42-856A-92C9FF795A12}" dt="2022-11-15T22:00:15.428" v="275" actId="1036"/>
          <ac:spMkLst>
            <pc:docMk/>
            <pc:sldMk cId="2613157746" sldId="268"/>
            <ac:spMk id="6" creationId="{27279512-2CC4-BDF0-04D5-94AFAB0BB13D}"/>
          </ac:spMkLst>
        </pc:spChg>
      </pc:sldChg>
      <pc:sldChg chg="addSp modSp mod setBg">
        <pc:chgData name="Itin, Nilde" userId="4a5681fe-fcae-4d84-8342-8bf611bd7e79" providerId="ADAL" clId="{E338B2A6-1C27-FF42-856A-92C9FF795A12}" dt="2022-11-15T22:01:01.962" v="282" actId="207"/>
        <pc:sldMkLst>
          <pc:docMk/>
          <pc:sldMk cId="1915455417" sldId="272"/>
        </pc:sldMkLst>
        <pc:spChg chg="add mod">
          <ac:chgData name="Itin, Nilde" userId="4a5681fe-fcae-4d84-8342-8bf611bd7e79" providerId="ADAL" clId="{E338B2A6-1C27-FF42-856A-92C9FF795A12}" dt="2022-11-15T15:47:50.785" v="122"/>
          <ac:spMkLst>
            <pc:docMk/>
            <pc:sldMk cId="1915455417" sldId="272"/>
            <ac:spMk id="2" creationId="{C1567AA7-4141-8783-65B4-410F8CB230B1}"/>
          </ac:spMkLst>
        </pc:spChg>
        <pc:spChg chg="mod">
          <ac:chgData name="Itin, Nilde" userId="4a5681fe-fcae-4d84-8342-8bf611bd7e79" providerId="ADAL" clId="{E338B2A6-1C27-FF42-856A-92C9FF795A12}" dt="2022-11-15T22:01:01.962" v="282" actId="207"/>
          <ac:spMkLst>
            <pc:docMk/>
            <pc:sldMk cId="1915455417" sldId="272"/>
            <ac:spMk id="3" creationId="{CF5CCE5B-CF24-43A2-B500-2AC2B165B86A}"/>
          </ac:spMkLst>
        </pc:spChg>
      </pc:sldChg>
      <pc:sldChg chg="addSp modSp mod setBg">
        <pc:chgData name="Itin, Nilde" userId="4a5681fe-fcae-4d84-8342-8bf611bd7e79" providerId="ADAL" clId="{E338B2A6-1C27-FF42-856A-92C9FF795A12}" dt="2022-11-15T22:01:13.466" v="285" actId="207"/>
        <pc:sldMkLst>
          <pc:docMk/>
          <pc:sldMk cId="684388020" sldId="273"/>
        </pc:sldMkLst>
        <pc:spChg chg="add mod">
          <ac:chgData name="Itin, Nilde" userId="4a5681fe-fcae-4d84-8342-8bf611bd7e79" providerId="ADAL" clId="{E338B2A6-1C27-FF42-856A-92C9FF795A12}" dt="2022-11-15T15:47:53.710" v="123"/>
          <ac:spMkLst>
            <pc:docMk/>
            <pc:sldMk cId="684388020" sldId="273"/>
            <ac:spMk id="2" creationId="{27289876-1E2E-20FB-8E02-00DB020419C0}"/>
          </ac:spMkLst>
        </pc:spChg>
        <pc:spChg chg="mod">
          <ac:chgData name="Itin, Nilde" userId="4a5681fe-fcae-4d84-8342-8bf611bd7e79" providerId="ADAL" clId="{E338B2A6-1C27-FF42-856A-92C9FF795A12}" dt="2022-11-15T22:01:13.466" v="285" actId="207"/>
          <ac:spMkLst>
            <pc:docMk/>
            <pc:sldMk cId="684388020" sldId="273"/>
            <ac:spMk id="3" creationId="{CF5CCE5B-CF24-43A2-B500-2AC2B165B86A}"/>
          </ac:spMkLst>
        </pc:spChg>
      </pc:sldChg>
      <pc:sldChg chg="addSp modSp mod setBg">
        <pc:chgData name="Itin, Nilde" userId="4a5681fe-fcae-4d84-8342-8bf611bd7e79" providerId="ADAL" clId="{E338B2A6-1C27-FF42-856A-92C9FF795A12}" dt="2022-11-15T22:01:43.927" v="302" actId="20577"/>
        <pc:sldMkLst>
          <pc:docMk/>
          <pc:sldMk cId="1563151049" sldId="274"/>
        </pc:sldMkLst>
        <pc:spChg chg="add mod">
          <ac:chgData name="Itin, Nilde" userId="4a5681fe-fcae-4d84-8342-8bf611bd7e79" providerId="ADAL" clId="{E338B2A6-1C27-FF42-856A-92C9FF795A12}" dt="2022-11-15T15:47:56.005" v="124"/>
          <ac:spMkLst>
            <pc:docMk/>
            <pc:sldMk cId="1563151049" sldId="274"/>
            <ac:spMk id="2" creationId="{7ECB94AC-B361-6492-70DE-A624A0AC59AB}"/>
          </ac:spMkLst>
        </pc:spChg>
        <pc:spChg chg="mod">
          <ac:chgData name="Itin, Nilde" userId="4a5681fe-fcae-4d84-8342-8bf611bd7e79" providerId="ADAL" clId="{E338B2A6-1C27-FF42-856A-92C9FF795A12}" dt="2022-11-15T22:01:43.927" v="302" actId="20577"/>
          <ac:spMkLst>
            <pc:docMk/>
            <pc:sldMk cId="1563151049" sldId="274"/>
            <ac:spMk id="3" creationId="{CF5CCE5B-CF24-43A2-B500-2AC2B165B86A}"/>
          </ac:spMkLst>
        </pc:spChg>
      </pc:sldChg>
      <pc:sldChg chg="addSp modSp mod setBg">
        <pc:chgData name="Itin, Nilde" userId="4a5681fe-fcae-4d84-8342-8bf611bd7e79" providerId="ADAL" clId="{E338B2A6-1C27-FF42-856A-92C9FF795A12}" dt="2022-11-15T22:02:02.206" v="305" actId="207"/>
        <pc:sldMkLst>
          <pc:docMk/>
          <pc:sldMk cId="850787879" sldId="275"/>
        </pc:sldMkLst>
        <pc:spChg chg="add mod">
          <ac:chgData name="Itin, Nilde" userId="4a5681fe-fcae-4d84-8342-8bf611bd7e79" providerId="ADAL" clId="{E338B2A6-1C27-FF42-856A-92C9FF795A12}" dt="2022-11-15T15:47:57.488" v="125"/>
          <ac:spMkLst>
            <pc:docMk/>
            <pc:sldMk cId="850787879" sldId="275"/>
            <ac:spMk id="2" creationId="{E6886402-1B88-4195-29F3-D96C1F2EF808}"/>
          </ac:spMkLst>
        </pc:spChg>
        <pc:spChg chg="mod">
          <ac:chgData name="Itin, Nilde" userId="4a5681fe-fcae-4d84-8342-8bf611bd7e79" providerId="ADAL" clId="{E338B2A6-1C27-FF42-856A-92C9FF795A12}" dt="2022-11-15T22:02:02.206" v="305" actId="207"/>
          <ac:spMkLst>
            <pc:docMk/>
            <pc:sldMk cId="850787879" sldId="275"/>
            <ac:spMk id="3" creationId="{CF5CCE5B-CF24-43A2-B500-2AC2B165B86A}"/>
          </ac:spMkLst>
        </pc:spChg>
      </pc:sldChg>
      <pc:sldChg chg="add del ord">
        <pc:chgData name="Itin, Nilde" userId="4a5681fe-fcae-4d84-8342-8bf611bd7e79" providerId="ADAL" clId="{E338B2A6-1C27-FF42-856A-92C9FF795A12}" dt="2022-11-15T22:00:46.089" v="279" actId="2696"/>
        <pc:sldMkLst>
          <pc:docMk/>
          <pc:sldMk cId="2897383144" sldId="276"/>
        </pc:sldMkLst>
      </pc:sldChg>
      <pc:sldChg chg="add ord">
        <pc:chgData name="Itin, Nilde" userId="4a5681fe-fcae-4d84-8342-8bf611bd7e79" providerId="ADAL" clId="{E338B2A6-1C27-FF42-856A-92C9FF795A12}" dt="2022-11-15T22:00:42.849" v="278" actId="20578"/>
        <pc:sldMkLst>
          <pc:docMk/>
          <pc:sldMk cId="1880092925" sldId="277"/>
        </pc:sldMkLst>
      </pc:sldChg>
      <pc:sldMasterChg chg="setBg modSldLayout">
        <pc:chgData name="Itin, Nilde" userId="4a5681fe-fcae-4d84-8342-8bf611bd7e79" providerId="ADAL" clId="{E338B2A6-1C27-FF42-856A-92C9FF795A12}" dt="2022-11-15T14:19:46.274" v="15"/>
        <pc:sldMasterMkLst>
          <pc:docMk/>
          <pc:sldMasterMk cId="2839226708" sldId="2147483648"/>
        </pc:sldMasterMkLst>
        <pc:sldLayoutChg chg="setBg">
          <pc:chgData name="Itin, Nilde" userId="4a5681fe-fcae-4d84-8342-8bf611bd7e79" providerId="ADAL" clId="{E338B2A6-1C27-FF42-856A-92C9FF795A12}" dt="2022-11-15T14:19:46.274" v="15"/>
          <pc:sldLayoutMkLst>
            <pc:docMk/>
            <pc:sldMasterMk cId="2839226708" sldId="2147483648"/>
            <pc:sldLayoutMk cId="2204622016" sldId="2147483649"/>
          </pc:sldLayoutMkLst>
        </pc:sldLayoutChg>
        <pc:sldLayoutChg chg="setBg">
          <pc:chgData name="Itin, Nilde" userId="4a5681fe-fcae-4d84-8342-8bf611bd7e79" providerId="ADAL" clId="{E338B2A6-1C27-FF42-856A-92C9FF795A12}" dt="2022-11-15T14:19:46.274" v="15"/>
          <pc:sldLayoutMkLst>
            <pc:docMk/>
            <pc:sldMasterMk cId="2839226708" sldId="2147483648"/>
            <pc:sldLayoutMk cId="3108020551" sldId="2147483650"/>
          </pc:sldLayoutMkLst>
        </pc:sldLayoutChg>
        <pc:sldLayoutChg chg="setBg">
          <pc:chgData name="Itin, Nilde" userId="4a5681fe-fcae-4d84-8342-8bf611bd7e79" providerId="ADAL" clId="{E338B2A6-1C27-FF42-856A-92C9FF795A12}" dt="2022-11-15T14:19:46.274" v="15"/>
          <pc:sldLayoutMkLst>
            <pc:docMk/>
            <pc:sldMasterMk cId="2839226708" sldId="2147483648"/>
            <pc:sldLayoutMk cId="2408963015" sldId="2147483651"/>
          </pc:sldLayoutMkLst>
        </pc:sldLayoutChg>
        <pc:sldLayoutChg chg="setBg">
          <pc:chgData name="Itin, Nilde" userId="4a5681fe-fcae-4d84-8342-8bf611bd7e79" providerId="ADAL" clId="{E338B2A6-1C27-FF42-856A-92C9FF795A12}" dt="2022-11-15T14:19:46.274" v="15"/>
          <pc:sldLayoutMkLst>
            <pc:docMk/>
            <pc:sldMasterMk cId="2839226708" sldId="2147483648"/>
            <pc:sldLayoutMk cId="2005326379" sldId="2147483652"/>
          </pc:sldLayoutMkLst>
        </pc:sldLayoutChg>
        <pc:sldLayoutChg chg="setBg">
          <pc:chgData name="Itin, Nilde" userId="4a5681fe-fcae-4d84-8342-8bf611bd7e79" providerId="ADAL" clId="{E338B2A6-1C27-FF42-856A-92C9FF795A12}" dt="2022-11-15T14:19:46.274" v="15"/>
          <pc:sldLayoutMkLst>
            <pc:docMk/>
            <pc:sldMasterMk cId="2839226708" sldId="2147483648"/>
            <pc:sldLayoutMk cId="3038547933" sldId="2147483653"/>
          </pc:sldLayoutMkLst>
        </pc:sldLayoutChg>
        <pc:sldLayoutChg chg="setBg">
          <pc:chgData name="Itin, Nilde" userId="4a5681fe-fcae-4d84-8342-8bf611bd7e79" providerId="ADAL" clId="{E338B2A6-1C27-FF42-856A-92C9FF795A12}" dt="2022-11-15T14:19:46.274" v="15"/>
          <pc:sldLayoutMkLst>
            <pc:docMk/>
            <pc:sldMasterMk cId="2839226708" sldId="2147483648"/>
            <pc:sldLayoutMk cId="187077509" sldId="2147483654"/>
          </pc:sldLayoutMkLst>
        </pc:sldLayoutChg>
        <pc:sldLayoutChg chg="setBg">
          <pc:chgData name="Itin, Nilde" userId="4a5681fe-fcae-4d84-8342-8bf611bd7e79" providerId="ADAL" clId="{E338B2A6-1C27-FF42-856A-92C9FF795A12}" dt="2022-11-15T14:19:46.274" v="15"/>
          <pc:sldLayoutMkLst>
            <pc:docMk/>
            <pc:sldMasterMk cId="2839226708" sldId="2147483648"/>
            <pc:sldLayoutMk cId="2697680889" sldId="2147483655"/>
          </pc:sldLayoutMkLst>
        </pc:sldLayoutChg>
        <pc:sldLayoutChg chg="setBg">
          <pc:chgData name="Itin, Nilde" userId="4a5681fe-fcae-4d84-8342-8bf611bd7e79" providerId="ADAL" clId="{E338B2A6-1C27-FF42-856A-92C9FF795A12}" dt="2022-11-15T14:19:46.274" v="15"/>
          <pc:sldLayoutMkLst>
            <pc:docMk/>
            <pc:sldMasterMk cId="2839226708" sldId="2147483648"/>
            <pc:sldLayoutMk cId="2027784460" sldId="2147483656"/>
          </pc:sldLayoutMkLst>
        </pc:sldLayoutChg>
        <pc:sldLayoutChg chg="setBg">
          <pc:chgData name="Itin, Nilde" userId="4a5681fe-fcae-4d84-8342-8bf611bd7e79" providerId="ADAL" clId="{E338B2A6-1C27-FF42-856A-92C9FF795A12}" dt="2022-11-15T14:19:46.274" v="15"/>
          <pc:sldLayoutMkLst>
            <pc:docMk/>
            <pc:sldMasterMk cId="2839226708" sldId="2147483648"/>
            <pc:sldLayoutMk cId="2822612455" sldId="2147483657"/>
          </pc:sldLayoutMkLst>
        </pc:sldLayoutChg>
        <pc:sldLayoutChg chg="setBg">
          <pc:chgData name="Itin, Nilde" userId="4a5681fe-fcae-4d84-8342-8bf611bd7e79" providerId="ADAL" clId="{E338B2A6-1C27-FF42-856A-92C9FF795A12}" dt="2022-11-15T14:19:46.274" v="15"/>
          <pc:sldLayoutMkLst>
            <pc:docMk/>
            <pc:sldMasterMk cId="2839226708" sldId="2147483648"/>
            <pc:sldLayoutMk cId="1006487792" sldId="2147483658"/>
          </pc:sldLayoutMkLst>
        </pc:sldLayoutChg>
        <pc:sldLayoutChg chg="setBg">
          <pc:chgData name="Itin, Nilde" userId="4a5681fe-fcae-4d84-8342-8bf611bd7e79" providerId="ADAL" clId="{E338B2A6-1C27-FF42-856A-92C9FF795A12}" dt="2022-11-15T14:19:46.274" v="15"/>
          <pc:sldLayoutMkLst>
            <pc:docMk/>
            <pc:sldMasterMk cId="2839226708" sldId="2147483648"/>
            <pc:sldLayoutMk cId="2339893331" sldId="2147483659"/>
          </pc:sldLayoutMkLst>
        </pc:sldLayoutChg>
      </pc:sldMasterChg>
    </pc:docChg>
  </pc:docChgLst>
  <pc:docChgLst>
    <pc:chgData name="Itin, Nilde" userId="4a5681fe-fcae-4d84-8342-8bf611bd7e79" providerId="ADAL" clId="{1678A875-85C1-0E48-9F26-FC385300B62A}"/>
    <pc:docChg chg="undo custSel addSld delSld modSld sldOrd">
      <pc:chgData name="Itin, Nilde" userId="4a5681fe-fcae-4d84-8342-8bf611bd7e79" providerId="ADAL" clId="{1678A875-85C1-0E48-9F26-FC385300B62A}" dt="2022-11-23T22:29:17.137" v="43" actId="403"/>
      <pc:docMkLst>
        <pc:docMk/>
      </pc:docMkLst>
      <pc:sldChg chg="modSp mod">
        <pc:chgData name="Itin, Nilde" userId="4a5681fe-fcae-4d84-8342-8bf611bd7e79" providerId="ADAL" clId="{1678A875-85C1-0E48-9F26-FC385300B62A}" dt="2022-11-23T15:42:05.978" v="15" actId="121"/>
        <pc:sldMkLst>
          <pc:docMk/>
          <pc:sldMk cId="3159037131" sldId="257"/>
        </pc:sldMkLst>
        <pc:spChg chg="mod">
          <ac:chgData name="Itin, Nilde" userId="4a5681fe-fcae-4d84-8342-8bf611bd7e79" providerId="ADAL" clId="{1678A875-85C1-0E48-9F26-FC385300B62A}" dt="2022-11-23T15:42:05.978" v="15" actId="121"/>
          <ac:spMkLst>
            <pc:docMk/>
            <pc:sldMk cId="3159037131" sldId="257"/>
            <ac:spMk id="5" creationId="{D8DC5DEB-72A6-4E5D-86E9-746DBA450130}"/>
          </ac:spMkLst>
        </pc:spChg>
      </pc:sldChg>
      <pc:sldChg chg="modSp mod">
        <pc:chgData name="Itin, Nilde" userId="4a5681fe-fcae-4d84-8342-8bf611bd7e79" providerId="ADAL" clId="{1678A875-85C1-0E48-9F26-FC385300B62A}" dt="2022-11-23T22:29:17.137" v="43" actId="403"/>
        <pc:sldMkLst>
          <pc:docMk/>
          <pc:sldMk cId="2096470166" sldId="267"/>
        </pc:sldMkLst>
        <pc:spChg chg="mod">
          <ac:chgData name="Itin, Nilde" userId="4a5681fe-fcae-4d84-8342-8bf611bd7e79" providerId="ADAL" clId="{1678A875-85C1-0E48-9F26-FC385300B62A}" dt="2022-11-23T22:29:17.137" v="43" actId="403"/>
          <ac:spMkLst>
            <pc:docMk/>
            <pc:sldMk cId="2096470166" sldId="267"/>
            <ac:spMk id="3" creationId="{CF5CCE5B-CF24-43A2-B500-2AC2B165B86A}"/>
          </ac:spMkLst>
        </pc:spChg>
      </pc:sldChg>
      <pc:sldChg chg="modSp del mod">
        <pc:chgData name="Itin, Nilde" userId="4a5681fe-fcae-4d84-8342-8bf611bd7e79" providerId="ADAL" clId="{1678A875-85C1-0E48-9F26-FC385300B62A}" dt="2022-11-23T15:42:24.673" v="20" actId="2696"/>
        <pc:sldMkLst>
          <pc:docMk/>
          <pc:sldMk cId="1880092925" sldId="277"/>
        </pc:sldMkLst>
        <pc:spChg chg="mod">
          <ac:chgData name="Itin, Nilde" userId="4a5681fe-fcae-4d84-8342-8bf611bd7e79" providerId="ADAL" clId="{1678A875-85C1-0E48-9F26-FC385300B62A}" dt="2022-11-23T15:41:14.292" v="4" actId="1076"/>
          <ac:spMkLst>
            <pc:docMk/>
            <pc:sldMk cId="1880092925" sldId="277"/>
            <ac:spMk id="5" creationId="{D8DC5DEB-72A6-4E5D-86E9-746DBA450130}"/>
          </ac:spMkLst>
        </pc:spChg>
      </pc:sldChg>
      <pc:sldChg chg="addSp delSp modSp add mod ord">
        <pc:chgData name="Itin, Nilde" userId="4a5681fe-fcae-4d84-8342-8bf611bd7e79" providerId="ADAL" clId="{1678A875-85C1-0E48-9F26-FC385300B62A}" dt="2022-11-23T21:30:48.225" v="29" actId="1076"/>
        <pc:sldMkLst>
          <pc:docMk/>
          <pc:sldMk cId="1978363887" sldId="278"/>
        </pc:sldMkLst>
        <pc:spChg chg="add del mod">
          <ac:chgData name="Itin, Nilde" userId="4a5681fe-fcae-4d84-8342-8bf611bd7e79" providerId="ADAL" clId="{1678A875-85C1-0E48-9F26-FC385300B62A}" dt="2022-11-23T21:30:48.225" v="29" actId="1076"/>
          <ac:spMkLst>
            <pc:docMk/>
            <pc:sldMk cId="1978363887" sldId="278"/>
            <ac:spMk id="3" creationId="{D25D532E-5CF3-8C1E-9CE0-645F02654366}"/>
          </ac:spMkLst>
        </pc:spChg>
        <pc:spChg chg="add del mod">
          <ac:chgData name="Itin, Nilde" userId="4a5681fe-fcae-4d84-8342-8bf611bd7e79" providerId="ADAL" clId="{1678A875-85C1-0E48-9F26-FC385300B62A}" dt="2022-11-23T21:30:44.347" v="28" actId="478"/>
          <ac:spMkLst>
            <pc:docMk/>
            <pc:sldMk cId="1978363887" sldId="278"/>
            <ac:spMk id="4" creationId="{A91FB301-4328-9921-6930-5E77E3D9FC2A}"/>
          </ac:spMkLst>
        </pc:spChg>
        <pc:spChg chg="del mod">
          <ac:chgData name="Itin, Nilde" userId="4a5681fe-fcae-4d84-8342-8bf611bd7e79" providerId="ADAL" clId="{1678A875-85C1-0E48-9F26-FC385300B62A}" dt="2022-11-23T21:30:38.972" v="25" actId="478"/>
          <ac:spMkLst>
            <pc:docMk/>
            <pc:sldMk cId="1978363887" sldId="278"/>
            <ac:spMk id="5" creationId="{D8DC5DEB-72A6-4E5D-86E9-746DBA45013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406C91-969A-455B-B3E5-1E905911C69A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6AA63-7070-4F24-92C3-4E101B7AFF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122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6AA63-7070-4F24-92C3-4E101B7AFF5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243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6AA63-7070-4F24-92C3-4E101B7AFF5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2513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6AA63-7070-4F24-92C3-4E101B7AFF5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510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6AA63-7070-4F24-92C3-4E101B7AFF5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200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6AA63-7070-4F24-92C3-4E101B7AFF5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27179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Опишите что-то необычное, за что вы благодарны. Напишите об этом в своих социальных сетях или расскажите своему другу/подруге. 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Сделайте и подпишите красивую открытку благодарности Богу, чтобы поблагодарить Его за любовь к вам.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6AA63-7070-4F24-92C3-4E101B7AFF5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9725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30EAE7-29EC-4FD2-AA35-819284590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94BD688-68BF-4DFB-A683-240BF73B6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91A2DE9-91ED-4BBC-BF37-FD415CB8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65B464-7609-4257-AC63-A5D0E456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A28440-F128-4C00-A83D-1AF93700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62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CB73CF-43A9-4779-B435-9517A5F7A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735CD6C-3A45-4FB6-A721-81680A43F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3382B9-353D-4629-AFCC-A52BA2240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B471021-6FB1-416D-BB46-E3FF12F3C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A6B063-F08D-4191-86C7-9E3DE245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48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9F34E82-AD2C-498E-825D-6438B0E700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5C38FA0-0D73-41C3-88E9-2F47CD9B7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D45CFC-1D21-4063-9D8B-5C84257FA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873381-6C35-47F7-B8EA-6E96F02EB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06E17E9-F8C5-4784-BD4A-6F4BC7EF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989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9FBC28-0AC3-40E7-8F1B-8AE73D321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68D592-A4C2-4504-8CD4-ADE946D6D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2B2AE5-22A6-4CAA-A253-7DB8F0C7B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342284-74F9-4AD8-8548-F4271F9F3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1A2720-52D3-42E0-983E-95564A2E5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02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48D638-0C52-4FD4-99A7-3C58CB940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BA7142F-BAC8-44B5-A109-7CDE3DD92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763598-7FB8-4290-93FA-4FC848387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620476-E3EF-4C3C-B661-E74E322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AD5810-6AC4-4E2A-9FB2-A80AC7227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896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F23F22-4F21-4779-B754-222E0805F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3400961-C9BD-47FB-B59F-110092926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809E5BF-0F4F-4DDC-B515-1BEFEC8FD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5175030-2074-4D7D-87A9-31A1D284B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7BEC16A-195B-4D4A-BE41-7DFF02EA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99F20BA-159F-4DA9-827C-0D97B5F0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5326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B42F23-AC88-4FAB-A95F-EB4D979E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A072D60-1768-4A90-8089-2A460BD0A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F029507-1A0F-4253-BFA7-DEC145B32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C032E25-AC10-4C2D-AEA3-3E02B96D7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CC92220-6F66-4650-98E8-B4A859668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A7ED824-C39C-4B53-9DC8-DFF0A5B66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2B1166F-B149-4A43-AC23-239AF513C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63C936C-4E2C-4664-93CD-30773E4F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8547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053BAC-464C-443B-BF51-196138506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45A45FF-C965-4F61-BEFD-FBCC2393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D0B4AA9-2C82-46F3-A313-DA4F928F3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8D83DE7-B376-4866-92A1-7CF3D983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07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28BC52D-F560-4A17-9C95-377949AC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80394EF-F77D-4EC2-9637-1F5697468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EEA9D1E-61AA-4123-9EEF-907734962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768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CB494A-DAC5-4E84-984C-D21F5BF93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A21B76-6943-4920-A589-4089FB28B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3F83E8E-6701-40C9-AFC3-0FA30EFF1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84FD6B8-080D-44A5-911B-40AA0803E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951CBF1-B25A-4C0D-8B38-191AC459A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12DBD3-15C7-4ABD-B553-10E7DFAC2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778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E55CD0-8C91-48C2-9A76-98EF09E4E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EA4F7F5-7CE6-43E0-BF1A-A97B19392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C22FD9F-B021-43D2-8ACF-CEC141FBF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D4EDD14-C774-4F3C-8D65-2595B8F4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9849B6C-ACD9-4759-A33E-1E95036B4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5049A0-CF5E-422F-92B7-FFF21F204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61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EF8FA05-0ACB-48BC-BC1A-DAF56571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29937B4-059C-4C89-8EA8-0B653B2F0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A494EA-6295-4B43-AB6E-7DFC9656B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1B77EEF-4500-4A9A-A56F-A01CE3F67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00BE00-EB64-47F1-AD6F-1740202B1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922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200557" cy="6862813"/>
          </a:xfrm>
          <a:prstGeom prst="rect">
            <a:avLst/>
          </a:prstGeom>
        </p:spPr>
      </p:pic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18965" y="4909743"/>
            <a:ext cx="5005195" cy="156548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/>
              <a:t>Практические идеи, чтобы помочь семьям, </a:t>
            </a:r>
            <a:r>
              <a:rPr lang="ru-RU" sz="1600" dirty="0" smtClean="0"/>
              <a:t>   детям </a:t>
            </a:r>
            <a:r>
              <a:rPr lang="ru-RU" sz="1600" dirty="0"/>
              <a:t>и взрослым заботиться о их </a:t>
            </a:r>
            <a:r>
              <a:rPr lang="ru-RU" sz="1600" dirty="0" smtClean="0"/>
              <a:t>                   эмоциональном благосостоянии                               </a:t>
            </a:r>
            <a:r>
              <a:rPr lang="ru-RU" sz="1600" dirty="0"/>
              <a:t>и умственном здоровье.</a:t>
            </a:r>
          </a:p>
        </p:txBody>
      </p:sp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-1" y="4239927"/>
            <a:ext cx="7194331" cy="20289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7000" dirty="0" smtClean="0">
                <a:solidFill>
                  <a:srgbClr val="D44E8E"/>
                </a:solidFill>
                <a:latin typeface="DearJoe" panose="02000508020000090004" pitchFamily="2" charset="0"/>
                <a:cs typeface="Calibri" panose="020F0502020204030204" pitchFamily="34" charset="0"/>
              </a:rPr>
              <a:t>Процветай!</a:t>
            </a:r>
            <a:endParaRPr lang="en-GB" altLang="ko-KR" sz="17000" dirty="0">
              <a:solidFill>
                <a:srgbClr val="D44E8E"/>
              </a:solidFill>
              <a:latin typeface="DearJoe" panose="02000508020000090004" pitchFamily="2" charset="0"/>
              <a:cs typeface="Calibri" panose="020F0502020204030204" pitchFamily="34" charset="0"/>
            </a:endParaRP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90161" y="4471670"/>
            <a:ext cx="5261259" cy="43807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ВЫБИРАЙТЕ ХОРОШЕЕ, ДУМАЙТЕ О ХОРОШЕМ, ЖИВИТЕ ХОРОШО!</a:t>
            </a:r>
            <a:endParaRPr lang="en-GB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815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426" y="3298570"/>
            <a:ext cx="4764765" cy="955378"/>
          </a:xfrm>
        </p:spPr>
        <p:txBody>
          <a:bodyPr/>
          <a:lstStyle/>
          <a:p>
            <a:pPr marL="0" indent="0">
              <a:buNone/>
            </a:pPr>
            <a:r>
              <a:rPr lang="ru-RU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Calibri" panose="020F0502020204030204" pitchFamily="34" charset="0"/>
              </a:rPr>
              <a:t>За все благодарите</a:t>
            </a:r>
            <a:r>
              <a:rPr lang="en-US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cs typeface="Calibri" panose="020F0502020204030204" pitchFamily="34" charset="0"/>
              </a:rPr>
              <a:t>. </a:t>
            </a:r>
            <a:endParaRPr lang="en-US" altLang="ko-KR" sz="3200" dirty="0">
              <a:solidFill>
                <a:schemeClr val="tx1">
                  <a:lumMod val="65000"/>
                  <a:lumOff val="35000"/>
                </a:schemeClr>
              </a:solidFill>
              <a:latin typeface="Avenir Book" panose="02000503020000020003" pitchFamily="2" charset="0"/>
              <a:cs typeface="Calibri" panose="020F0502020204030204" pitchFamily="34" charset="0"/>
            </a:endParaRPr>
          </a:p>
          <a:p>
            <a:pPr marL="0" indent="0" algn="r">
              <a:buNone/>
            </a:pPr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</a:rPr>
              <a:t>1 </a:t>
            </a:r>
            <a:r>
              <a:rPr lang="ru-RU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</a:rPr>
              <a:t>Фес</a:t>
            </a:r>
            <a:r>
              <a:rPr lang="en-US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</a:rPr>
              <a:t>. 5:18</a:t>
            </a: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Avenir Book" panose="02000503020000020003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5D532E-5CF3-8C1E-9CE0-645F02654366}"/>
              </a:ext>
            </a:extLst>
          </p:cNvPr>
          <p:cNvSpPr txBox="1"/>
          <p:nvPr/>
        </p:nvSpPr>
        <p:spPr>
          <a:xfrm>
            <a:off x="592426" y="721061"/>
            <a:ext cx="811690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altLang="ko-KR" sz="48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ВЫБИРАЙТЕ БЛАГОДАРНОСТЬ!</a:t>
            </a:r>
            <a:endParaRPr lang="en-US" altLang="ko-KR" sz="4800" b="1" dirty="0">
              <a:solidFill>
                <a:srgbClr val="7030A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03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62141"/>
            <a:ext cx="8112617" cy="3214822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Когда мы кого-то</a:t>
            </a:r>
            <a:endParaRPr lang="en-GB" altLang="ko-K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algn="ctr">
              <a:buNone/>
            </a:pPr>
            <a:r>
              <a:rPr lang="ru-RU" altLang="ko-KR" sz="6600" dirty="0" smtClean="0">
                <a:solidFill>
                  <a:srgbClr val="FCA138"/>
                </a:solidFill>
                <a:latin typeface="Ossem Rust" panose="00000500000000000000" pitchFamily="50" charset="-52"/>
                <a:cs typeface="Calibri" panose="020F0502020204030204" pitchFamily="34" charset="0"/>
              </a:rPr>
              <a:t>БЛАГОДАРИМ,</a:t>
            </a:r>
            <a:endParaRPr lang="en-GB" altLang="ko-KR" sz="6600" dirty="0" smtClean="0">
              <a:solidFill>
                <a:srgbClr val="FCA138"/>
              </a:solidFill>
              <a:latin typeface="Ossem Rust" panose="00000500000000000000" pitchFamily="50" charset="-52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ru-RU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Счастливы и мы и те, кому мы выражаем благодарность!</a:t>
            </a:r>
            <a:endParaRPr lang="ko-KR" altLang="ko-KR" sz="3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96470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04563"/>
            <a:ext cx="9571264" cy="3472400"/>
          </a:xfrm>
        </p:spPr>
        <p:txBody>
          <a:bodyPr>
            <a:normAutofit/>
          </a:bodyPr>
          <a:lstStyle/>
          <a:p>
            <a:r>
              <a:rPr lang="ru-RU" dirty="0"/>
              <a:t>Благодарите Бога за </a:t>
            </a:r>
            <a:r>
              <a:rPr lang="ru-RU" dirty="0" smtClean="0"/>
              <a:t>все, </a:t>
            </a:r>
            <a:r>
              <a:rPr lang="ru-RU" dirty="0" smtClean="0"/>
              <a:t>например,                             </a:t>
            </a:r>
            <a:r>
              <a:rPr lang="ru-RU" dirty="0" smtClean="0"/>
              <a:t>за </a:t>
            </a:r>
            <a:r>
              <a:rPr lang="ru-RU" b="1" dirty="0" smtClean="0">
                <a:solidFill>
                  <a:srgbClr val="FCA138"/>
                </a:solidFill>
              </a:rPr>
              <a:t>разноцветную радугу.</a:t>
            </a:r>
          </a:p>
          <a:p>
            <a:pPr marL="0" indent="0">
              <a:buNone/>
            </a:pPr>
            <a:endParaRPr lang="ru-RU" b="1" dirty="0">
              <a:solidFill>
                <a:srgbClr val="FCA138"/>
              </a:solidFill>
            </a:endParaRPr>
          </a:p>
          <a:p>
            <a:r>
              <a:rPr lang="ru-RU" dirty="0"/>
              <a:t>Прежде чем утром встать с кровати или </a:t>
            </a:r>
            <a:r>
              <a:rPr lang="ru-RU" dirty="0" smtClean="0"/>
              <a:t>во время                ужина, </a:t>
            </a:r>
            <a:r>
              <a:rPr lang="ru-RU" dirty="0"/>
              <a:t>назовите </a:t>
            </a:r>
            <a:r>
              <a:rPr lang="ru-RU" b="1" dirty="0">
                <a:solidFill>
                  <a:srgbClr val="FCA138"/>
                </a:solidFill>
              </a:rPr>
              <a:t>30 </a:t>
            </a:r>
            <a:r>
              <a:rPr lang="ru-RU" b="1" dirty="0" smtClean="0">
                <a:solidFill>
                  <a:srgbClr val="FCA138"/>
                </a:solidFill>
              </a:rPr>
              <a:t>вещей, </a:t>
            </a:r>
            <a:r>
              <a:rPr lang="ru-RU" b="1" dirty="0">
                <a:solidFill>
                  <a:srgbClr val="FCA138"/>
                </a:solidFill>
              </a:rPr>
              <a:t>за которые вы благодарны.</a:t>
            </a:r>
          </a:p>
          <a:p>
            <a:pPr lvl="0"/>
            <a:endParaRPr lang="ru-RU" altLang="ko-K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0" indent="0">
              <a:buNone/>
            </a:pPr>
            <a:endParaRPr lang="ko-KR" altLang="ko-K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5D532E-5CF3-8C1E-9CE0-645F02654366}"/>
              </a:ext>
            </a:extLst>
          </p:cNvPr>
          <p:cNvSpPr txBox="1"/>
          <p:nvPr/>
        </p:nvSpPr>
        <p:spPr>
          <a:xfrm>
            <a:off x="453633" y="810868"/>
            <a:ext cx="811690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altLang="ko-KR" sz="32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ВЫБИРАЙТЕ БЛАГОДАРНОСТЬ!</a:t>
            </a:r>
            <a:endParaRPr lang="en-US" altLang="ko-KR" sz="3200" b="1" dirty="0">
              <a:solidFill>
                <a:srgbClr val="7030A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157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04563"/>
            <a:ext cx="9142927" cy="3472400"/>
          </a:xfrm>
        </p:spPr>
        <p:txBody>
          <a:bodyPr>
            <a:normAutofit/>
          </a:bodyPr>
          <a:lstStyle/>
          <a:p>
            <a:r>
              <a:rPr lang="ru-RU" dirty="0"/>
              <a:t>Поблагодарите Бога за различные вещи используя </a:t>
            </a:r>
            <a:r>
              <a:rPr lang="ru-RU" b="1" dirty="0">
                <a:solidFill>
                  <a:srgbClr val="FCA138"/>
                </a:solidFill>
              </a:rPr>
              <a:t>каждую букву алфавита по порядку. </a:t>
            </a:r>
          </a:p>
          <a:p>
            <a:pPr lvl="0"/>
            <a:endParaRPr lang="ru-RU" altLang="ko-K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ru-RU" dirty="0"/>
              <a:t>Благодарите Бога </a:t>
            </a:r>
            <a:r>
              <a:rPr lang="ru-RU" dirty="0" smtClean="0"/>
              <a:t>все, чем </a:t>
            </a:r>
            <a:r>
              <a:rPr lang="ru-RU" b="1" dirty="0" smtClean="0">
                <a:solidFill>
                  <a:srgbClr val="FCA138"/>
                </a:solidFill>
              </a:rPr>
              <a:t>вы наслаждаетесь - </a:t>
            </a:r>
            <a:r>
              <a:rPr lang="ru-RU" dirty="0" smtClean="0"/>
              <a:t>то </a:t>
            </a:r>
            <a:r>
              <a:rPr lang="ru-RU" dirty="0"/>
              <a:t>что вы можете попробовать, </a:t>
            </a:r>
            <a:r>
              <a:rPr lang="ru-RU" dirty="0" smtClean="0"/>
              <a:t>к чему можете прикоснуться</a:t>
            </a:r>
            <a:r>
              <a:rPr lang="ru-RU" dirty="0"/>
              <a:t>, </a:t>
            </a:r>
            <a:r>
              <a:rPr lang="ru-RU" dirty="0" smtClean="0"/>
              <a:t>что можете слышать</a:t>
            </a:r>
            <a:r>
              <a:rPr lang="ru-RU" dirty="0"/>
              <a:t>, обонять и видеть.</a:t>
            </a:r>
          </a:p>
          <a:p>
            <a:pPr marL="0" lvl="0" indent="0">
              <a:buNone/>
            </a:pPr>
            <a:endParaRPr lang="ru-RU" altLang="ko-K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5D532E-5CF3-8C1E-9CE0-645F02654366}"/>
              </a:ext>
            </a:extLst>
          </p:cNvPr>
          <p:cNvSpPr txBox="1"/>
          <p:nvPr/>
        </p:nvSpPr>
        <p:spPr>
          <a:xfrm>
            <a:off x="453633" y="810868"/>
            <a:ext cx="811690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altLang="ko-KR" sz="32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ВЫБИРАЙТЕ БЛАГОДАРНОСТЬ!</a:t>
            </a:r>
            <a:endParaRPr lang="en-US" altLang="ko-KR" sz="3200" b="1" dirty="0">
              <a:solidFill>
                <a:srgbClr val="7030A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455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407" y="2508620"/>
            <a:ext cx="9261021" cy="3472400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Пойдите на прогулку и благодарите Бога за </a:t>
            </a:r>
            <a:r>
              <a:rPr lang="ru-RU" dirty="0" smtClean="0"/>
              <a:t>то,     </a:t>
            </a:r>
            <a:r>
              <a:rPr lang="ru-RU" b="1" dirty="0" smtClean="0">
                <a:solidFill>
                  <a:srgbClr val="FCA138"/>
                </a:solidFill>
              </a:rPr>
              <a:t>что </a:t>
            </a:r>
            <a:r>
              <a:rPr lang="ru-RU" b="1" dirty="0">
                <a:solidFill>
                  <a:srgbClr val="FCA138"/>
                </a:solidFill>
              </a:rPr>
              <a:t>вы </a:t>
            </a:r>
            <a:r>
              <a:rPr lang="ru-RU" b="1" dirty="0" smtClean="0">
                <a:solidFill>
                  <a:srgbClr val="FCA138"/>
                </a:solidFill>
              </a:rPr>
              <a:t>видите </a:t>
            </a:r>
            <a:r>
              <a:rPr lang="ru-RU" dirty="0" smtClean="0"/>
              <a:t>вокруг. </a:t>
            </a:r>
            <a:endParaRPr lang="ru-RU" dirty="0" smtClean="0"/>
          </a:p>
          <a:p>
            <a:pPr marL="0" lvl="0" indent="0">
              <a:buNone/>
            </a:pPr>
            <a:endParaRPr lang="ru-RU" dirty="0"/>
          </a:p>
          <a:p>
            <a:pPr lvl="0"/>
            <a:r>
              <a:rPr lang="ru-RU" dirty="0"/>
              <a:t>Напишите записку каждому члену вашей семьи </a:t>
            </a:r>
            <a:r>
              <a:rPr lang="ru-RU" dirty="0" smtClean="0"/>
              <a:t>   или </a:t>
            </a:r>
            <a:r>
              <a:rPr lang="ru-RU" dirty="0"/>
              <a:t>некоторым вашим друзьям и поблагодарите </a:t>
            </a:r>
            <a:r>
              <a:rPr lang="ru-RU" dirty="0" smtClean="0"/>
              <a:t>  их </a:t>
            </a:r>
            <a:r>
              <a:rPr lang="ru-RU" dirty="0"/>
              <a:t>за </a:t>
            </a:r>
            <a:r>
              <a:rPr lang="ru-RU" b="1" dirty="0">
                <a:solidFill>
                  <a:srgbClr val="FCA138"/>
                </a:solidFill>
              </a:rPr>
              <a:t>что-то особенное, что они для вас сделали.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289876-1E2E-20FB-8E02-00DB02041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ru-RU" altLang="ko-KR" sz="3600" b="1" dirty="0">
                <a:solidFill>
                  <a:srgbClr val="7030A0"/>
                </a:solidFill>
                <a:latin typeface="Avenir Next" panose="020B0503020202020204" pitchFamily="34" charset="0"/>
              </a:rPr>
              <a:t>ВЫБИРАЙТЕ БЛАГОДАРНОСТЬ!</a:t>
            </a:r>
            <a:endParaRPr lang="en-US" altLang="ko-KR" sz="3600" b="1" dirty="0">
              <a:solidFill>
                <a:srgbClr val="7030A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388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04563"/>
            <a:ext cx="9142927" cy="3472400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/>
              <a:t>Поделитесь тем, за что вы были особенно благодарны </a:t>
            </a:r>
            <a:r>
              <a:rPr lang="ru-RU" b="1" dirty="0">
                <a:solidFill>
                  <a:srgbClr val="FCA138"/>
                </a:solidFill>
              </a:rPr>
              <a:t>каждый из месяцев </a:t>
            </a:r>
            <a:r>
              <a:rPr lang="ru-RU" b="1" dirty="0" smtClean="0">
                <a:solidFill>
                  <a:srgbClr val="FCA138"/>
                </a:solidFill>
              </a:rPr>
              <a:t>ушедшего </a:t>
            </a:r>
            <a:r>
              <a:rPr lang="ru-RU" b="1" dirty="0">
                <a:solidFill>
                  <a:srgbClr val="FCA138"/>
                </a:solidFill>
              </a:rPr>
              <a:t>года.</a:t>
            </a:r>
          </a:p>
          <a:p>
            <a:pPr marL="0" indent="0">
              <a:buNone/>
            </a:pPr>
            <a:endParaRPr lang="ru-RU" dirty="0"/>
          </a:p>
          <a:p>
            <a:pPr lvl="0"/>
            <a:r>
              <a:rPr lang="ru-RU" dirty="0"/>
              <a:t>Повесьте дома доску </a:t>
            </a:r>
            <a:r>
              <a:rPr lang="ru-RU" dirty="0" smtClean="0"/>
              <a:t>благодарностей </a:t>
            </a:r>
            <a:r>
              <a:rPr lang="ru-RU" dirty="0"/>
              <a:t>или прикрепите лист бумаги на холодильник. Напишите за что вы благодарны, дополните вырезанными картинками, фотографиями, сообщениями, Библейскими текстами и цитатами, </a:t>
            </a:r>
            <a:r>
              <a:rPr lang="ru-RU" dirty="0" smtClean="0"/>
              <a:t>оформив </a:t>
            </a:r>
            <a:r>
              <a:rPr lang="ru-RU" b="1" dirty="0" smtClean="0">
                <a:solidFill>
                  <a:srgbClr val="FCA138"/>
                </a:solidFill>
              </a:rPr>
              <a:t>«доску </a:t>
            </a:r>
            <a:r>
              <a:rPr lang="ru-RU" b="1" dirty="0">
                <a:solidFill>
                  <a:srgbClr val="FCA138"/>
                </a:solidFill>
              </a:rPr>
              <a:t>благодарности». </a:t>
            </a:r>
          </a:p>
          <a:p>
            <a:pPr lvl="0"/>
            <a:endParaRPr lang="en-GB" altLang="ko-K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5D532E-5CF3-8C1E-9CE0-645F02654366}"/>
              </a:ext>
            </a:extLst>
          </p:cNvPr>
          <p:cNvSpPr txBox="1"/>
          <p:nvPr/>
        </p:nvSpPr>
        <p:spPr>
          <a:xfrm>
            <a:off x="453633" y="810868"/>
            <a:ext cx="811690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altLang="ko-KR" sz="32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ВЫБИРАЙТЕ БЛАГОДАРНОСТЬ!</a:t>
            </a:r>
            <a:endParaRPr lang="en-US" altLang="ko-KR" sz="3200" b="1" dirty="0">
              <a:solidFill>
                <a:srgbClr val="7030A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151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04563"/>
            <a:ext cx="9142927" cy="3472400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Опишите </a:t>
            </a:r>
            <a:r>
              <a:rPr lang="ru-RU" b="1" dirty="0">
                <a:solidFill>
                  <a:srgbClr val="FCA138"/>
                </a:solidFill>
              </a:rPr>
              <a:t>что-то необычное</a:t>
            </a:r>
            <a:r>
              <a:rPr lang="ru-RU" dirty="0"/>
              <a:t>, за что вы благодарны. Напишите об этом в своих социальных сетях или расскажите своему другу/подруге. </a:t>
            </a:r>
            <a:endParaRPr lang="ru-RU" dirty="0" smtClean="0"/>
          </a:p>
          <a:p>
            <a:pPr marL="0" lvl="0" indent="0">
              <a:buNone/>
            </a:pPr>
            <a:endParaRPr lang="ru-RU" dirty="0"/>
          </a:p>
          <a:p>
            <a:pPr lvl="0"/>
            <a:r>
              <a:rPr lang="ru-RU" dirty="0"/>
              <a:t>Сделайте и подпишите </a:t>
            </a:r>
            <a:r>
              <a:rPr lang="ru-RU" b="1" dirty="0" smtClean="0">
                <a:solidFill>
                  <a:srgbClr val="FCA138"/>
                </a:solidFill>
              </a:rPr>
              <a:t>красивую </a:t>
            </a:r>
            <a:r>
              <a:rPr lang="ru-RU" b="1" dirty="0">
                <a:solidFill>
                  <a:srgbClr val="FCA138"/>
                </a:solidFill>
              </a:rPr>
              <a:t>открытку благодарности </a:t>
            </a:r>
            <a:r>
              <a:rPr lang="ru-RU" b="1" dirty="0" smtClean="0">
                <a:solidFill>
                  <a:srgbClr val="FCA138"/>
                </a:solidFill>
              </a:rPr>
              <a:t>Богу</a:t>
            </a:r>
            <a:r>
              <a:rPr lang="ru-RU" dirty="0" smtClean="0"/>
              <a:t>,  чтобы </a:t>
            </a:r>
            <a:r>
              <a:rPr lang="ru-RU" dirty="0"/>
              <a:t>поблагодарить </a:t>
            </a:r>
            <a:r>
              <a:rPr lang="ru-RU" dirty="0" smtClean="0"/>
              <a:t>Его за любовь </a:t>
            </a:r>
            <a:r>
              <a:rPr lang="ru-RU" dirty="0"/>
              <a:t>к вам.</a:t>
            </a:r>
          </a:p>
          <a:p>
            <a:pPr lvl="0"/>
            <a:endParaRPr lang="ru-RU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5D532E-5CF3-8C1E-9CE0-645F02654366}"/>
              </a:ext>
            </a:extLst>
          </p:cNvPr>
          <p:cNvSpPr txBox="1"/>
          <p:nvPr/>
        </p:nvSpPr>
        <p:spPr>
          <a:xfrm>
            <a:off x="486290" y="810472"/>
            <a:ext cx="811690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altLang="ko-KR" sz="32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ВЫБИРАЙТЕ БЛАГОДАРНОСТЬ!</a:t>
            </a:r>
            <a:endParaRPr lang="en-US" altLang="ko-KR" sz="3200" b="1" dirty="0">
              <a:solidFill>
                <a:srgbClr val="7030A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787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25D532E-5CF3-8C1E-9CE0-645F02654366}"/>
              </a:ext>
            </a:extLst>
          </p:cNvPr>
          <p:cNvSpPr txBox="1"/>
          <p:nvPr/>
        </p:nvSpPr>
        <p:spPr>
          <a:xfrm>
            <a:off x="592426" y="721061"/>
            <a:ext cx="811690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altLang="ko-KR" sz="48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ВЫБИРАЙТЕ БЛАГОДАРНОСТЬ!</a:t>
            </a:r>
            <a:endParaRPr lang="en-US" altLang="ko-KR" sz="4800" b="1" dirty="0">
              <a:solidFill>
                <a:srgbClr val="7030A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363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1028</TotalTime>
  <Words>313</Words>
  <Application>Microsoft Office PowerPoint</Application>
  <PresentationFormat>Широкоэкранный</PresentationFormat>
  <Paragraphs>38</Paragraphs>
  <Slides>9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맑은 고딕</vt:lpstr>
      <vt:lpstr>Arial</vt:lpstr>
      <vt:lpstr>Avenir Book</vt:lpstr>
      <vt:lpstr>Avenir Next</vt:lpstr>
      <vt:lpstr>Calibri</vt:lpstr>
      <vt:lpstr>DearJoe</vt:lpstr>
      <vt:lpstr>Ossem Rust</vt:lpstr>
      <vt:lpstr>Office 테마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ВЫБИРАЙТЕ БЛАГОДАРНОСТЬ!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Flourish! Choose well – Think well – Live well</dc:title>
  <dc:creator>hnjung</dc:creator>
  <cp:lastModifiedBy>Tatiana Kucheruk</cp:lastModifiedBy>
  <cp:revision>10</cp:revision>
  <dcterms:created xsi:type="dcterms:W3CDTF">2022-07-07T04:27:28Z</dcterms:created>
  <dcterms:modified xsi:type="dcterms:W3CDTF">2023-10-24T13:53:59Z</dcterms:modified>
</cp:coreProperties>
</file>