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9" r:id="rId10"/>
    <p:sldId id="276" r:id="rId11"/>
    <p:sldId id="278" r:id="rId12"/>
  </p:sldIdLst>
  <p:sldSz cx="12192000" cy="6858000"/>
  <p:notesSz cx="6858000" cy="99472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469A"/>
    <a:srgbClr val="FCA138"/>
    <a:srgbClr val="6A6A6A"/>
    <a:srgbClr val="D44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3E976C-F558-AA4D-B308-984DF11BAB73}" v="3" dt="2022-11-23T23:27:49.6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27" autoAdjust="0"/>
    <p:restoredTop sz="78367"/>
  </p:normalViewPr>
  <p:slideViewPr>
    <p:cSldViewPr snapToGrid="0">
      <p:cViewPr varScale="1">
        <p:scale>
          <a:sx n="99" d="100"/>
          <a:sy n="99" d="100"/>
        </p:scale>
        <p:origin x="140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97" d="100"/>
          <a:sy n="97" d="100"/>
        </p:scale>
        <p:origin x="3120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F53E976C-F558-AA4D-B308-984DF11BAB73}"/>
    <pc:docChg chg="custSel modSld">
      <pc:chgData name="Itin, Nilde" userId="4a5681fe-fcae-4d84-8342-8bf611bd7e79" providerId="ADAL" clId="{F53E976C-F558-AA4D-B308-984DF11BAB73}" dt="2022-11-23T23:33:25.934" v="69" actId="207"/>
      <pc:docMkLst>
        <pc:docMk/>
      </pc:docMkLst>
      <pc:sldChg chg="modSp mod">
        <pc:chgData name="Itin, Nilde" userId="4a5681fe-fcae-4d84-8342-8bf611bd7e79" providerId="ADAL" clId="{F53E976C-F558-AA4D-B308-984DF11BAB73}" dt="2022-11-23T23:31:23.629" v="51" actId="242"/>
        <pc:sldMkLst>
          <pc:docMk/>
          <pc:sldMk cId="3159037131" sldId="257"/>
        </pc:sldMkLst>
        <pc:spChg chg="mod">
          <ac:chgData name="Itin, Nilde" userId="4a5681fe-fcae-4d84-8342-8bf611bd7e79" providerId="ADAL" clId="{F53E976C-F558-AA4D-B308-984DF11BAB73}" dt="2022-11-23T23:31:23.629" v="51" actId="242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F53E976C-F558-AA4D-B308-984DF11BAB73}" dt="2022-11-23T23:32:44.807" v="65" actId="207"/>
        <pc:sldMkLst>
          <pc:docMk/>
          <pc:sldMk cId="2096470166" sldId="267"/>
        </pc:sldMkLst>
        <pc:spChg chg="mod">
          <ac:chgData name="Itin, Nilde" userId="4a5681fe-fcae-4d84-8342-8bf611bd7e79" providerId="ADAL" clId="{F53E976C-F558-AA4D-B308-984DF11BAB73}" dt="2022-11-23T23:32:44.807" v="65" actId="207"/>
          <ac:spMkLst>
            <pc:docMk/>
            <pc:sldMk cId="2096470166" sldId="267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F53E976C-F558-AA4D-B308-984DF11BAB73}" dt="2022-11-23T23:32:58.120" v="68" actId="207"/>
        <pc:sldMkLst>
          <pc:docMk/>
          <pc:sldMk cId="2613157746" sldId="268"/>
        </pc:sldMkLst>
        <pc:spChg chg="mod">
          <ac:chgData name="Itin, Nilde" userId="4a5681fe-fcae-4d84-8342-8bf611bd7e79" providerId="ADAL" clId="{F53E976C-F558-AA4D-B308-984DF11BAB73}" dt="2022-11-23T23:32:58.120" v="68" actId="207"/>
          <ac:spMkLst>
            <pc:docMk/>
            <pc:sldMk cId="2613157746" sldId="268"/>
            <ac:spMk id="9" creationId="{0ABB05DB-5EFF-45AD-5982-933F3C211F41}"/>
          </ac:spMkLst>
        </pc:spChg>
      </pc:sldChg>
      <pc:sldChg chg="modSp mod">
        <pc:chgData name="Itin, Nilde" userId="4a5681fe-fcae-4d84-8342-8bf611bd7e79" providerId="ADAL" clId="{F53E976C-F558-AA4D-B308-984DF11BAB73}" dt="2022-11-23T23:29:30.983" v="28" actId="207"/>
        <pc:sldMkLst>
          <pc:docMk/>
          <pc:sldMk cId="684388020" sldId="273"/>
        </pc:sldMkLst>
        <pc:spChg chg="mod">
          <ac:chgData name="Itin, Nilde" userId="4a5681fe-fcae-4d84-8342-8bf611bd7e79" providerId="ADAL" clId="{F53E976C-F558-AA4D-B308-984DF11BAB73}" dt="2022-11-23T23:29:30.983" v="28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F53E976C-F558-AA4D-B308-984DF11BAB73}" dt="2022-11-23T23:33:25.934" v="69" actId="207"/>
        <pc:sldMkLst>
          <pc:docMk/>
          <pc:sldMk cId="1563151049" sldId="274"/>
        </pc:sldMkLst>
        <pc:spChg chg="mod">
          <ac:chgData name="Itin, Nilde" userId="4a5681fe-fcae-4d84-8342-8bf611bd7e79" providerId="ADAL" clId="{F53E976C-F558-AA4D-B308-984DF11BAB73}" dt="2022-11-23T23:33:25.934" v="69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F53E976C-F558-AA4D-B308-984DF11BAB73}" dt="2022-11-23T23:30:09.735" v="35" actId="207"/>
        <pc:sldMkLst>
          <pc:docMk/>
          <pc:sldMk cId="850787879" sldId="275"/>
        </pc:sldMkLst>
        <pc:spChg chg="mod">
          <ac:chgData name="Itin, Nilde" userId="4a5681fe-fcae-4d84-8342-8bf611bd7e79" providerId="ADAL" clId="{F53E976C-F558-AA4D-B308-984DF11BAB73}" dt="2022-11-23T23:30:09.735" v="35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F53E976C-F558-AA4D-B308-984DF11BAB73}" dt="2022-11-23T23:30:28.411" v="40" actId="207"/>
        <pc:sldMkLst>
          <pc:docMk/>
          <pc:sldMk cId="3096300068" sldId="276"/>
        </pc:sldMkLst>
        <pc:spChg chg="mod">
          <ac:chgData name="Itin, Nilde" userId="4a5681fe-fcae-4d84-8342-8bf611bd7e79" providerId="ADAL" clId="{F53E976C-F558-AA4D-B308-984DF11BAB73}" dt="2022-11-23T23:30:28.411" v="40" actId="207"/>
          <ac:spMkLst>
            <pc:docMk/>
            <pc:sldMk cId="3096300068" sldId="276"/>
            <ac:spMk id="3" creationId="{CF5CCE5B-CF24-43A2-B500-2AC2B165B86A}"/>
          </ac:spMkLst>
        </pc:spChg>
      </pc:sldChg>
      <pc:sldChg chg="modSp mod">
        <pc:chgData name="Itin, Nilde" userId="4a5681fe-fcae-4d84-8342-8bf611bd7e79" providerId="ADAL" clId="{F53E976C-F558-AA4D-B308-984DF11BAB73}" dt="2022-11-23T23:32:19.218" v="62" actId="255"/>
        <pc:sldMkLst>
          <pc:docMk/>
          <pc:sldMk cId="585174982" sldId="278"/>
        </pc:sldMkLst>
        <pc:spChg chg="mod">
          <ac:chgData name="Itin, Nilde" userId="4a5681fe-fcae-4d84-8342-8bf611bd7e79" providerId="ADAL" clId="{F53E976C-F558-AA4D-B308-984DF11BAB73}" dt="2022-11-23T23:32:19.218" v="62" actId="255"/>
          <ac:spMkLst>
            <pc:docMk/>
            <pc:sldMk cId="585174982" sldId="278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F53E976C-F558-AA4D-B308-984DF11BAB73}" dt="2022-11-23T23:30:20.290" v="38" actId="207"/>
        <pc:sldMkLst>
          <pc:docMk/>
          <pc:sldMk cId="488961780" sldId="279"/>
        </pc:sldMkLst>
        <pc:spChg chg="mod">
          <ac:chgData name="Itin, Nilde" userId="4a5681fe-fcae-4d84-8342-8bf611bd7e79" providerId="ADAL" clId="{F53E976C-F558-AA4D-B308-984DF11BAB73}" dt="2022-11-23T23:30:20.290" v="38" actId="207"/>
          <ac:spMkLst>
            <pc:docMk/>
            <pc:sldMk cId="488961780" sldId="279"/>
            <ac:spMk id="3" creationId="{C2FCF8DC-0461-7069-EFA0-8732EBFCD83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41C9C-65BA-6447-AF4D-F8CEB3565624}" type="datetimeFigureOut">
              <a:rPr lang="en-US" smtClean="0"/>
              <a:t>10/24/2023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3D390-C845-9846-8FDC-377AA681F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19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Каждый день мы испытываем негативные эмоции, которые опустошают нас и позитивные эмоции, которые наполняют нас. Это не просто плохие или хорошие чувства — это естественная реакция на жизнь в нашем испорченном мире.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altLang="ko-KR" dirty="0" smtClean="0"/>
          </a:p>
          <a:p>
            <a:pPr algn="l"/>
            <a:r>
              <a:rPr lang="ru-RU" sz="1200" dirty="0" smtClean="0"/>
              <a:t>Но что бы мы ни чувствовали, мы также можем </a:t>
            </a:r>
            <a:r>
              <a:rPr lang="ru-RU" sz="1200" b="1" dirty="0" smtClean="0">
                <a:solidFill>
                  <a:srgbClr val="FCA138"/>
                </a:solidFill>
              </a:rPr>
              <a:t>выбирать позитивные эмоции, которые вернут нам гармонию</a:t>
            </a:r>
            <a:r>
              <a:rPr lang="ru-RU" sz="1200" dirty="0" smtClean="0"/>
              <a:t> и помогут обрести жизнь с избытком,</a:t>
            </a:r>
            <a:r>
              <a:rPr lang="ru-RU" sz="1200" baseline="0" dirty="0" smtClean="0"/>
              <a:t> </a:t>
            </a:r>
            <a:r>
              <a:rPr lang="ru-RU" sz="1200" dirty="0" smtClean="0"/>
              <a:t>которую  Иисус пришел дать нам</a:t>
            </a:r>
            <a:r>
              <a:rPr lang="ru-RU" sz="1200" baseline="0" dirty="0" smtClean="0"/>
              <a:t>. </a:t>
            </a:r>
            <a:r>
              <a:rPr lang="ru-RU" dirty="0" smtClean="0"/>
              <a:t>Ин. 10:10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3D390-C845-9846-8FDC-377AA681F96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76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 бы вы ни почувствовали себя опустошенными из-за негативных эмоций, остановитесь и подумайте о чем-то хорошем и позитивном, что происходит в вашей жизни. Прочитайте Псалтирь 102, чтобы напомнить себе о всем великодушии и любви Бога по отношению к вам.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Опишите какие чувства вы испытываете прямо сейчас.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Нарисуйте круг и разделите его сделав круговую диаграмму того насколько сильна каждая из эмоций, которую вы испытываете.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 вам помогает успокоиться, когда у вас появляются неприятные эмоции?</a:t>
            </a:r>
          </a:p>
          <a:p>
            <a:pPr lvl="0"/>
            <a:endParaRPr lang="ru-RU" altLang="ko-KR" dirty="0" smtClean="0"/>
          </a:p>
          <a:p>
            <a:pPr lvl="0"/>
            <a:endParaRPr lang="ru-RU" altLang="ko-K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3D390-C845-9846-8FDC-377AA681F96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06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Позаботьтесь о том, чтобы у вас был здоровый сон и питание. Когда мы здоровы, то мы чувствуем себя счастливее.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Чтобы снова почувствовать себя энергичным, несколько минут выполняйте активные физические упражнения. Отметьте для себя как вы себя чувствовали до физических упражнений и после.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3D390-C845-9846-8FDC-377AA681F96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36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Вспомните три момента из жизни, когда вы испытывали умиротворение и счастье. Что поспособствовало такому хорошему самочувствию?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Говорите о своих чувствах.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3D390-C845-9846-8FDC-377AA681F96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99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>
                <a:latin typeface="Garamond" panose="02020404030301010803" pitchFamily="18" charset="0"/>
              </a:rPr>
              <a:t>Если вы с кем-то живете, один </a:t>
            </a:r>
            <a:r>
              <a:rPr lang="ru-RU" b="1" i="1" dirty="0" smtClean="0">
                <a:latin typeface="Garamond" panose="02020404030301010803" pitchFamily="18" charset="0"/>
              </a:rPr>
              <a:t>раз в день:</a:t>
            </a:r>
          </a:p>
          <a:p>
            <a:pPr marL="0" indent="0">
              <a:buNone/>
            </a:pPr>
            <a:endParaRPr lang="en-GB" altLang="ko-KR" sz="800" i="1" dirty="0" smtClean="0">
              <a:latin typeface="Goudy Old Style" panose="02020502050305020303" pitchFamily="18" charset="77"/>
            </a:endParaRPr>
          </a:p>
          <a:p>
            <a:r>
              <a:rPr lang="ru-RU" altLang="ko-KR" sz="1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Поделитесь</a:t>
            </a:r>
            <a:r>
              <a:rPr lang="en-GB" altLang="ko-KR" sz="1200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одним</a:t>
            </a:r>
            <a:r>
              <a:rPr lang="ru-RU" altLang="ko-KR" sz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случаем</a:t>
            </a:r>
            <a:r>
              <a:rPr lang="ru-RU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когда вам приходилось испытывать неприятные, негативные эмоции </a:t>
            </a:r>
          </a:p>
          <a:p>
            <a:r>
              <a:rPr lang="ru-RU" altLang="ko-KR" sz="1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Поддерживайте</a:t>
            </a:r>
            <a:r>
              <a:rPr lang="en-GB" altLang="ko-KR" sz="1200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друг друга</a:t>
            </a:r>
            <a:endParaRPr lang="en-GB" altLang="ko-KR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ko-KR" sz="1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Делитесь</a:t>
            </a:r>
            <a:r>
              <a:rPr lang="en-GB" altLang="ko-KR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моментами</a:t>
            </a:r>
            <a:r>
              <a:rPr lang="ru-RU" altLang="ko-KR" sz="1200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счастья</a:t>
            </a:r>
          </a:p>
          <a:p>
            <a:r>
              <a:rPr lang="ru-RU" altLang="ko-KR" sz="1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Радуйтесь</a:t>
            </a:r>
            <a:r>
              <a:rPr lang="en-GB" altLang="ko-KR" sz="1200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друг за друга</a:t>
            </a:r>
            <a:endParaRPr lang="ko-KR" altLang="en-US" sz="12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altLang="ko-K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ko-KR" dirty="0" smtClean="0"/>
              <a:t>Рим.</a:t>
            </a:r>
            <a:r>
              <a:rPr lang="en-GB" altLang="ko-KR" dirty="0" smtClean="0"/>
              <a:t> 12:15.</a:t>
            </a:r>
            <a:endParaRPr lang="ru-RU" altLang="ko-K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altLang="ko-KR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03D390-C845-9846-8FDC-377AA681F96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903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03D390-C845-9846-8FDC-377AA681F96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205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00557" cy="6862813"/>
          </a:xfrm>
          <a:prstGeom prst="rect">
            <a:avLst/>
          </a:prstGeom>
        </p:spPr>
      </p:pic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9927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8526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764" y="2116499"/>
            <a:ext cx="9171432" cy="3889249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endParaRPr lang="en-GB" altLang="ko-K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>
              <a:buNone/>
            </a:pPr>
            <a:r>
              <a:rPr lang="ru-RU" dirty="0"/>
              <a:t>Только представьте </a:t>
            </a:r>
            <a:r>
              <a:rPr lang="ru-RU" dirty="0" smtClean="0"/>
              <a:t>Бог </a:t>
            </a:r>
            <a:r>
              <a:rPr lang="ru-RU" dirty="0"/>
              <a:t>написал письмо, чтобы </a:t>
            </a:r>
            <a:r>
              <a:rPr lang="ru-RU" dirty="0" smtClean="0"/>
              <a:t>поддержать</a:t>
            </a:r>
            <a:r>
              <a:rPr lang="ru-RU" dirty="0" smtClean="0"/>
              <a:t> </a:t>
            </a:r>
            <a:r>
              <a:rPr lang="ru-RU" dirty="0"/>
              <a:t>и утешить вас сегодня. </a:t>
            </a:r>
            <a:endParaRPr lang="ru-RU" dirty="0" smtClean="0"/>
          </a:p>
          <a:p>
            <a:r>
              <a:rPr lang="ru-RU" b="1" dirty="0" smtClean="0">
                <a:solidFill>
                  <a:srgbClr val="7030A0"/>
                </a:solidFill>
              </a:rPr>
              <a:t>Перепишите </a:t>
            </a:r>
            <a:r>
              <a:rPr lang="ru-RU" b="1" dirty="0">
                <a:solidFill>
                  <a:srgbClr val="7030A0"/>
                </a:solidFill>
              </a:rPr>
              <a:t>это письмо и читайте его вслух для себя. </a:t>
            </a:r>
            <a:endParaRPr lang="ru-RU" sz="2400" b="1" dirty="0">
              <a:solidFill>
                <a:srgbClr val="7030A0"/>
              </a:solidFill>
            </a:endParaRPr>
          </a:p>
          <a:p>
            <a:pPr marL="0" lvl="0" indent="0">
              <a:buNone/>
            </a:pPr>
            <a:r>
              <a:rPr lang="ru-RU" dirty="0"/>
              <a:t>Представьте, что </a:t>
            </a:r>
            <a:r>
              <a:rPr lang="ru-RU" dirty="0" smtClean="0"/>
              <a:t>перед сном вы сидите у Бога на коленях и Он вас обнимает.</a:t>
            </a:r>
            <a:endParaRPr lang="ru-RU" dirty="0" smtClean="0"/>
          </a:p>
          <a:p>
            <a:r>
              <a:rPr lang="ru-RU" b="1" dirty="0" smtClean="0">
                <a:solidFill>
                  <a:srgbClr val="7030A0"/>
                </a:solidFill>
              </a:rPr>
              <a:t>Что </a:t>
            </a:r>
            <a:r>
              <a:rPr lang="ru-RU" b="1" dirty="0">
                <a:solidFill>
                  <a:srgbClr val="7030A0"/>
                </a:solidFill>
              </a:rPr>
              <a:t>вы расскажете Ему из </a:t>
            </a:r>
            <a:r>
              <a:rPr lang="ru-RU" b="1" dirty="0" smtClean="0">
                <a:solidFill>
                  <a:srgbClr val="7030A0"/>
                </a:solidFill>
              </a:rPr>
              <a:t>прожитого </a:t>
            </a:r>
            <a:r>
              <a:rPr lang="ru-RU" b="1" dirty="0">
                <a:solidFill>
                  <a:srgbClr val="7030A0"/>
                </a:solidFill>
              </a:rPr>
              <a:t>дня,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 </a:t>
            </a:r>
            <a:r>
              <a:rPr lang="ru-RU" b="1" dirty="0">
                <a:solidFill>
                  <a:srgbClr val="7030A0"/>
                </a:solidFill>
              </a:rPr>
              <a:t>как Он нежно и с любовью </a:t>
            </a:r>
            <a:r>
              <a:rPr lang="ru-RU" b="1" dirty="0" smtClean="0">
                <a:solidFill>
                  <a:srgbClr val="7030A0"/>
                </a:solidFill>
              </a:rPr>
              <a:t>отреагирует?</a:t>
            </a:r>
            <a:endParaRPr lang="ru-RU" sz="24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300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098" y="2147326"/>
            <a:ext cx="9168685" cy="4351338"/>
          </a:xfrm>
        </p:spPr>
        <p:txBody>
          <a:bodyPr anchor="ctr"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4000" b="1" dirty="0">
                <a:solidFill>
                  <a:srgbClr val="AA469A"/>
                </a:solidFill>
              </a:rPr>
              <a:t>УЧИТЕСЬ УПРАВЛЯТЬ СВОИМИ МЫСЛЯМИ!</a:t>
            </a:r>
            <a:endParaRPr lang="ru-RU" sz="4000" dirty="0">
              <a:solidFill>
                <a:srgbClr val="AA469A"/>
              </a:solidFill>
            </a:endParaRPr>
          </a:p>
          <a:p>
            <a:pPr algn="ctr"/>
            <a:endParaRPr lang="en-US" altLang="ko-KR" sz="2000" dirty="0"/>
          </a:p>
          <a:p>
            <a:pPr marL="0" indent="0" algn="ctr">
              <a:buNone/>
            </a:pPr>
            <a:r>
              <a:rPr lang="ru-RU" sz="4800" dirty="0">
                <a:solidFill>
                  <a:srgbClr val="6A6A6A"/>
                </a:solidFill>
              </a:rPr>
              <a:t>«Наконец, братия мои, что́ только </a:t>
            </a:r>
            <a:r>
              <a:rPr lang="ru-RU" sz="4800" b="1" dirty="0">
                <a:solidFill>
                  <a:srgbClr val="AA469A"/>
                </a:solidFill>
              </a:rPr>
              <a:t>истинно… честно… справедливо… </a:t>
            </a:r>
          </a:p>
          <a:p>
            <a:pPr marL="0" indent="0" algn="ctr">
              <a:buNone/>
            </a:pPr>
            <a:r>
              <a:rPr lang="ru-RU" sz="4800" b="1" dirty="0">
                <a:solidFill>
                  <a:srgbClr val="AA469A"/>
                </a:solidFill>
              </a:rPr>
              <a:t>чисто… любезно… достославно… </a:t>
            </a:r>
          </a:p>
          <a:p>
            <a:pPr marL="0" indent="0" algn="ctr">
              <a:buNone/>
            </a:pPr>
            <a:r>
              <a:rPr lang="ru-RU" sz="4800" b="1" dirty="0">
                <a:solidFill>
                  <a:srgbClr val="AA469A"/>
                </a:solidFill>
              </a:rPr>
              <a:t>только добродетель и похвала,</a:t>
            </a:r>
            <a:r>
              <a:rPr lang="ru-RU" sz="4800" dirty="0"/>
              <a:t> </a:t>
            </a:r>
          </a:p>
          <a:p>
            <a:pPr marL="0" indent="0" algn="ctr">
              <a:buNone/>
            </a:pPr>
            <a:r>
              <a:rPr lang="ru-RU" sz="4800" b="1" dirty="0">
                <a:solidFill>
                  <a:srgbClr val="FCA138"/>
                </a:solidFill>
              </a:rPr>
              <a:t>о том помышляйте»</a:t>
            </a:r>
          </a:p>
          <a:p>
            <a:pPr marL="0" indent="0" algn="ctr">
              <a:buNone/>
            </a:pPr>
            <a:endParaRPr lang="ru-RU" sz="4800" b="1" dirty="0">
              <a:solidFill>
                <a:srgbClr val="FCA138"/>
              </a:solidFill>
            </a:endParaRPr>
          </a:p>
          <a:p>
            <a:pPr marL="0" indent="0" algn="ctr">
              <a:buNone/>
            </a:pPr>
            <a:r>
              <a:rPr lang="ru-RU" sz="3600" dirty="0"/>
              <a:t>Филиппийцам 4:8</a:t>
            </a:r>
          </a:p>
          <a:p>
            <a:pPr marL="0" indent="0" algn="ctr">
              <a:buNone/>
            </a:pPr>
            <a:endParaRPr lang="en-US" altLang="ko-KR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174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107" y="2163652"/>
            <a:ext cx="9168685" cy="3964016"/>
          </a:xfrm>
        </p:spPr>
        <p:txBody>
          <a:bodyPr anchor="ctr"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3200" b="1" dirty="0">
                <a:solidFill>
                  <a:srgbClr val="AA469A"/>
                </a:solidFill>
              </a:rPr>
              <a:t>УЧИТЕСЬ УПРАВЛЯТЬ СВОИМИ МЫСЛЯМИ!</a:t>
            </a:r>
            <a:endParaRPr lang="ru-RU" sz="3200" dirty="0">
              <a:solidFill>
                <a:srgbClr val="AA469A"/>
              </a:solidFill>
            </a:endParaRPr>
          </a:p>
          <a:p>
            <a:pPr algn="ctr"/>
            <a:endParaRPr lang="en-US" altLang="ko-KR" sz="1600" dirty="0"/>
          </a:p>
          <a:p>
            <a:pPr marL="0" indent="0" algn="ctr">
              <a:buNone/>
            </a:pPr>
            <a:r>
              <a:rPr lang="ru-RU" sz="4000" dirty="0">
                <a:solidFill>
                  <a:srgbClr val="6A6A6A"/>
                </a:solidFill>
              </a:rPr>
              <a:t>«Наконец, братия мои, что́ только </a:t>
            </a:r>
            <a:r>
              <a:rPr lang="ru-RU" sz="4000" b="1" dirty="0">
                <a:solidFill>
                  <a:srgbClr val="AA469A"/>
                </a:solidFill>
              </a:rPr>
              <a:t>истинно… честно… справедливо… </a:t>
            </a:r>
            <a:endParaRPr lang="ru-RU" sz="4000" b="1" dirty="0" smtClean="0">
              <a:solidFill>
                <a:srgbClr val="AA469A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AA469A"/>
                </a:solidFill>
              </a:rPr>
              <a:t>чисто</a:t>
            </a:r>
            <a:r>
              <a:rPr lang="ru-RU" sz="4000" b="1" dirty="0">
                <a:solidFill>
                  <a:srgbClr val="AA469A"/>
                </a:solidFill>
              </a:rPr>
              <a:t>… любезно… достославно… </a:t>
            </a:r>
            <a:endParaRPr lang="ru-RU" sz="4000" b="1" dirty="0" smtClean="0">
              <a:solidFill>
                <a:srgbClr val="AA469A"/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AA469A"/>
                </a:solidFill>
              </a:rPr>
              <a:t>только </a:t>
            </a:r>
            <a:r>
              <a:rPr lang="ru-RU" sz="4000" b="1" dirty="0">
                <a:solidFill>
                  <a:srgbClr val="AA469A"/>
                </a:solidFill>
              </a:rPr>
              <a:t>добродетель и похвала,</a:t>
            </a:r>
            <a:r>
              <a:rPr lang="ru-RU" sz="4000" dirty="0"/>
              <a:t> </a:t>
            </a:r>
            <a:endParaRPr lang="ru-RU" sz="4000" dirty="0" smtClean="0"/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CA138"/>
                </a:solidFill>
              </a:rPr>
              <a:t>о </a:t>
            </a:r>
            <a:r>
              <a:rPr lang="ru-RU" sz="4000" b="1" dirty="0">
                <a:solidFill>
                  <a:srgbClr val="FCA138"/>
                </a:solidFill>
              </a:rPr>
              <a:t>том помышляйте</a:t>
            </a:r>
            <a:r>
              <a:rPr lang="ru-RU" sz="4000" b="1" dirty="0" smtClean="0">
                <a:solidFill>
                  <a:srgbClr val="FCA138"/>
                </a:solidFill>
              </a:rPr>
              <a:t>»</a:t>
            </a:r>
          </a:p>
          <a:p>
            <a:pPr marL="0" indent="0" algn="ctr">
              <a:buNone/>
            </a:pPr>
            <a:endParaRPr lang="ru-RU" sz="4000" b="1" dirty="0">
              <a:solidFill>
                <a:srgbClr val="FCA138"/>
              </a:solidFill>
            </a:endParaRPr>
          </a:p>
          <a:p>
            <a:pPr marL="0" indent="0" algn="ctr">
              <a:buNone/>
            </a:pPr>
            <a:r>
              <a:rPr lang="ru-RU" dirty="0" smtClean="0"/>
              <a:t>Филиппийцам 4:8</a:t>
            </a:r>
            <a:endParaRPr lang="ru-RU" dirty="0"/>
          </a:p>
          <a:p>
            <a:pPr marL="0" indent="0" algn="ctr">
              <a:buNone/>
            </a:pP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945" y="2425778"/>
            <a:ext cx="9171432" cy="378733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4800" i="1" dirty="0">
                <a:latin typeface="Garamond" panose="02020404030301010803" pitchFamily="18" charset="0"/>
              </a:rPr>
              <a:t>Что бы ни </a:t>
            </a:r>
            <a:r>
              <a:rPr lang="ru-RU" sz="4800" i="1" dirty="0" smtClean="0">
                <a:latin typeface="Garamond" panose="02020404030301010803" pitchFamily="18" charset="0"/>
              </a:rPr>
              <a:t>случилось </a:t>
            </a:r>
            <a:r>
              <a:rPr lang="ru-RU" sz="4800" i="1" dirty="0">
                <a:latin typeface="Garamond" panose="02020404030301010803" pitchFamily="18" charset="0"/>
              </a:rPr>
              <a:t>в </a:t>
            </a:r>
            <a:r>
              <a:rPr lang="ru-RU" sz="4800" i="1" dirty="0" smtClean="0">
                <a:latin typeface="Garamond" panose="02020404030301010803" pitchFamily="18" charset="0"/>
              </a:rPr>
              <a:t>нашей </a:t>
            </a:r>
            <a:r>
              <a:rPr lang="ru-RU" sz="4800" i="1" dirty="0">
                <a:latin typeface="Garamond" panose="02020404030301010803" pitchFamily="18" charset="0"/>
              </a:rPr>
              <a:t>жизни, </a:t>
            </a:r>
            <a:endParaRPr lang="ru-RU" sz="4800" i="1" dirty="0" smtClean="0">
              <a:latin typeface="Garamond" panose="02020404030301010803" pitchFamily="18" charset="0"/>
            </a:endParaRPr>
          </a:p>
          <a:p>
            <a:pPr marL="0" indent="0" algn="ctr">
              <a:buNone/>
            </a:pPr>
            <a:r>
              <a:rPr lang="ru-RU" sz="4800" i="1" dirty="0" smtClean="0">
                <a:latin typeface="Garamond" panose="02020404030301010803" pitchFamily="18" charset="0"/>
              </a:rPr>
              <a:t>мы </a:t>
            </a:r>
            <a:r>
              <a:rPr lang="ru-RU" sz="4800" i="1" dirty="0">
                <a:latin typeface="Garamond" panose="02020404030301010803" pitchFamily="18" charset="0"/>
              </a:rPr>
              <a:t>можем подобно Павлу в темнице</a:t>
            </a:r>
            <a:r>
              <a:rPr lang="ru-RU" sz="4800" i="1" dirty="0" smtClean="0">
                <a:latin typeface="Garamond" panose="02020404030301010803" pitchFamily="18" charset="0"/>
              </a:rPr>
              <a:t>,</a:t>
            </a:r>
          </a:p>
          <a:p>
            <a:pPr marL="0" indent="0" algn="ctr">
              <a:buNone/>
            </a:pPr>
            <a:r>
              <a:rPr lang="ru-RU" sz="4800" i="1" dirty="0" smtClean="0">
                <a:latin typeface="Garamond" panose="02020404030301010803" pitchFamily="18" charset="0"/>
              </a:rPr>
              <a:t> </a:t>
            </a:r>
          </a:p>
          <a:p>
            <a:pPr marL="0" indent="0" algn="ctr">
              <a:buNone/>
            </a:pPr>
            <a:r>
              <a:rPr lang="ru-RU" sz="4300" b="1" dirty="0" smtClean="0">
                <a:solidFill>
                  <a:srgbClr val="AA469A"/>
                </a:solidFill>
                <a:latin typeface="Garamond" panose="02020404030301010803" pitchFamily="18" charset="0"/>
              </a:rPr>
              <a:t>ПРИНИМАТЬ РЕШЕНИЕ </a:t>
            </a:r>
            <a:r>
              <a:rPr lang="ru-RU" sz="4300" b="1" dirty="0" smtClean="0">
                <a:solidFill>
                  <a:srgbClr val="AA469A"/>
                </a:solidFill>
                <a:latin typeface="Garamond" panose="02020404030301010803" pitchFamily="18" charset="0"/>
              </a:rPr>
              <a:t>КОНЦЕНТРИРОВАТЬ </a:t>
            </a:r>
          </a:p>
          <a:p>
            <a:pPr marL="0" indent="0" algn="ctr">
              <a:buNone/>
            </a:pPr>
            <a:r>
              <a:rPr lang="ru-RU" sz="4300" b="1" dirty="0" smtClean="0">
                <a:solidFill>
                  <a:srgbClr val="AA469A"/>
                </a:solidFill>
                <a:latin typeface="Garamond" panose="02020404030301010803" pitchFamily="18" charset="0"/>
              </a:rPr>
              <a:t>СВОЕ ВНИМАНИЕ </a:t>
            </a:r>
          </a:p>
          <a:p>
            <a:pPr marL="0" indent="0" algn="ctr">
              <a:buNone/>
            </a:pPr>
            <a:r>
              <a:rPr lang="ru-RU" dirty="0" smtClean="0">
                <a:latin typeface="Garamond" panose="02020404030301010803" pitchFamily="18" charset="0"/>
              </a:rPr>
              <a:t>на </a:t>
            </a:r>
            <a:r>
              <a:rPr lang="ru-RU" b="1" dirty="0" smtClean="0">
                <a:solidFill>
                  <a:srgbClr val="AA469A"/>
                </a:solidFill>
                <a:latin typeface="Garamond" panose="02020404030301010803" pitchFamily="18" charset="0"/>
              </a:rPr>
              <a:t>хорошем</a:t>
            </a:r>
            <a:r>
              <a:rPr lang="ru-RU" dirty="0" smtClean="0">
                <a:latin typeface="Garamond" panose="02020404030301010803" pitchFamily="18" charset="0"/>
              </a:rPr>
              <a:t>, которое </a:t>
            </a:r>
            <a:r>
              <a:rPr lang="ru-RU" dirty="0" smtClean="0">
                <a:latin typeface="Garamond" panose="02020404030301010803" pitchFamily="18" charset="0"/>
              </a:rPr>
              <a:t>происходит </a:t>
            </a:r>
            <a:r>
              <a:rPr lang="ru-RU" dirty="0">
                <a:latin typeface="Garamond" panose="02020404030301010803" pitchFamily="18" charset="0"/>
              </a:rPr>
              <a:t>в нашей жизни</a:t>
            </a:r>
            <a:r>
              <a:rPr lang="ru-RU" dirty="0" smtClean="0">
                <a:latin typeface="Garamond" panose="02020404030301010803" pitchFamily="18" charset="0"/>
              </a:rPr>
              <a:t>.</a:t>
            </a:r>
            <a:endParaRPr lang="ru-RU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FFE8231-D57C-7D09-F51C-530820FC65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1880887"/>
            <a:ext cx="5157787" cy="823912"/>
          </a:xfrm>
        </p:spPr>
        <p:txBody>
          <a:bodyPr>
            <a:normAutofit/>
          </a:bodyPr>
          <a:lstStyle/>
          <a:p>
            <a:r>
              <a:rPr lang="ru-RU" altLang="ko-KR" sz="3200" dirty="0" smtClean="0">
                <a:solidFill>
                  <a:srgbClr val="AA46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ПОЗИТИВНЫЕ ЭМОЦИИ</a:t>
            </a:r>
            <a:endParaRPr lang="en-US" sz="3200" dirty="0">
              <a:solidFill>
                <a:srgbClr val="AA46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62014" y="2793290"/>
            <a:ext cx="4278477" cy="15654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Любовь, радость, мир, надежда, вдохновение, восхищение, благодарность, позитив и т.д.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EC8D475-E147-31A3-7A77-B277356083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46798" y="1880887"/>
            <a:ext cx="5183188" cy="823912"/>
          </a:xfrm>
        </p:spPr>
        <p:txBody>
          <a:bodyPr>
            <a:normAutofit/>
          </a:bodyPr>
          <a:lstStyle/>
          <a:p>
            <a:r>
              <a:rPr lang="ru-RU" altLang="ko-KR" sz="3200" dirty="0" smtClean="0">
                <a:solidFill>
                  <a:srgbClr val="AA46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НЕГАТИВНЫЕ</a:t>
            </a:r>
            <a:r>
              <a:rPr lang="en-GB" altLang="ko-KR" sz="3200" dirty="0" smtClean="0">
                <a:solidFill>
                  <a:srgbClr val="AA46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3200" dirty="0">
                <a:solidFill>
                  <a:srgbClr val="AA46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ЭМОЦИИ</a:t>
            </a:r>
            <a:r>
              <a:rPr lang="en-GB" altLang="ko-KR" sz="3200" dirty="0" smtClean="0">
                <a:solidFill>
                  <a:srgbClr val="AA469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ko-KR" sz="3200" dirty="0">
              <a:solidFill>
                <a:srgbClr val="AA469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020A66-F856-FA15-70E2-9AE8671632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46798" y="2708286"/>
            <a:ext cx="3825240" cy="1957197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Гнев, разочарование, страх, стресс, чувство вины, стыд, раздражение и грусть.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BB05DB-5EFF-45AD-5982-933F3C211F41}"/>
              </a:ext>
            </a:extLst>
          </p:cNvPr>
          <p:cNvSpPr txBox="1"/>
          <p:nvPr/>
        </p:nvSpPr>
        <p:spPr>
          <a:xfrm>
            <a:off x="839788" y="4370753"/>
            <a:ext cx="91576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Но что бы мы ни чувствовали, мы </a:t>
            </a:r>
            <a:r>
              <a:rPr lang="ru-RU" sz="2400" dirty="0" smtClean="0"/>
              <a:t>также можем </a:t>
            </a:r>
            <a:r>
              <a:rPr lang="ru-RU" sz="2400" b="1" dirty="0" smtClean="0">
                <a:solidFill>
                  <a:srgbClr val="FCA138"/>
                </a:solidFill>
              </a:rPr>
              <a:t>выбирать</a:t>
            </a:r>
          </a:p>
          <a:p>
            <a:pPr algn="ctr"/>
            <a:r>
              <a:rPr lang="ru-RU" sz="2400" b="1" dirty="0" smtClean="0">
                <a:solidFill>
                  <a:srgbClr val="FCA138"/>
                </a:solidFill>
              </a:rPr>
              <a:t>позитивные эмоции, </a:t>
            </a:r>
            <a:r>
              <a:rPr lang="ru-RU" sz="2400" b="1" dirty="0">
                <a:solidFill>
                  <a:srgbClr val="FCA138"/>
                </a:solidFill>
              </a:rPr>
              <a:t>которые вернут нам </a:t>
            </a:r>
            <a:endParaRPr lang="ru-RU" sz="2400" b="1" dirty="0" smtClean="0">
              <a:solidFill>
                <a:srgbClr val="FCA138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FCA138"/>
                </a:solidFill>
              </a:rPr>
              <a:t>гармонию</a:t>
            </a:r>
            <a:r>
              <a:rPr lang="ru-RU" sz="2400" dirty="0" smtClean="0"/>
              <a:t> </a:t>
            </a:r>
            <a:r>
              <a:rPr lang="ru-RU" sz="2400" dirty="0"/>
              <a:t>и помогут </a:t>
            </a:r>
            <a:r>
              <a:rPr lang="ru-RU" sz="2400" dirty="0" smtClean="0"/>
              <a:t>обрести жизнь с </a:t>
            </a:r>
            <a:r>
              <a:rPr lang="ru-RU" sz="2400" dirty="0"/>
              <a:t>избытком, </a:t>
            </a:r>
            <a:r>
              <a:rPr lang="ru-RU" sz="2400" dirty="0" smtClean="0"/>
              <a:t>                     которую  </a:t>
            </a:r>
            <a:r>
              <a:rPr lang="ru-RU" sz="2400" dirty="0"/>
              <a:t>Иисус пришел дать </a:t>
            </a:r>
            <a:r>
              <a:rPr lang="ru-RU" sz="2400" dirty="0" smtClean="0"/>
              <a:t>нам</a:t>
            </a:r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Ин</a:t>
            </a:r>
            <a:r>
              <a:rPr lang="ru-RU" dirty="0"/>
              <a:t>. </a:t>
            </a:r>
            <a:r>
              <a:rPr lang="ru-RU" dirty="0" smtClean="0"/>
              <a:t>10:10</a:t>
            </a:r>
            <a:endParaRPr lang="ru-RU" dirty="0"/>
          </a:p>
          <a:p>
            <a:pPr algn="ctr"/>
            <a:endParaRPr lang="ru-RU" altLang="ko-K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392" y="2353056"/>
            <a:ext cx="8436112" cy="387705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ru-RU" altLang="ko-KR" sz="44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ОСТАНОВИТЕСЬ</a:t>
            </a:r>
            <a:r>
              <a:rPr lang="en-GB" altLang="ko-KR" sz="44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.  </a:t>
            </a:r>
            <a:r>
              <a:rPr lang="ru-RU" altLang="ko-KR" sz="44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ПОРАЗМЫШЛЯЙТЕ</a:t>
            </a:r>
            <a:r>
              <a:rPr lang="en-GB" altLang="ko-KR" sz="44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.</a:t>
            </a:r>
            <a:r>
              <a:rPr lang="en-GB" altLang="ko-KR" sz="4400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  </a:t>
            </a:r>
            <a:r>
              <a:rPr lang="ru-RU" altLang="ko-KR" sz="44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ЗАПОМНИТЕ</a:t>
            </a:r>
            <a:r>
              <a:rPr lang="en-GB" altLang="ko-KR" sz="44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.</a:t>
            </a:r>
            <a:endParaRPr lang="en-GB" altLang="ko-KR" sz="4400" b="1" dirty="0">
              <a:solidFill>
                <a:srgbClr val="7030A0"/>
              </a:solidFill>
              <a:latin typeface="Avenir Next" panose="020B0503020202020204" pitchFamily="34" charset="0"/>
            </a:endParaRPr>
          </a:p>
          <a:p>
            <a:pPr marL="0" indent="0" algn="ctr">
              <a:buNone/>
            </a:pPr>
            <a:endParaRPr lang="en-GB" altLang="ko-KR" sz="1600" b="1" dirty="0"/>
          </a:p>
          <a:p>
            <a:r>
              <a:rPr lang="ru-RU" i="1" dirty="0" smtClean="0">
                <a:latin typeface="Garamond" panose="02020404030301010803" pitchFamily="18" charset="0"/>
              </a:rPr>
              <a:t>Опишите </a:t>
            </a:r>
            <a:r>
              <a:rPr lang="ru-RU" i="1" dirty="0">
                <a:latin typeface="Garamond" panose="02020404030301010803" pitchFamily="18" charset="0"/>
              </a:rPr>
              <a:t>какие чувства вы испытываете прямо сейчас. </a:t>
            </a:r>
            <a:endParaRPr lang="ru-RU" i="1" dirty="0" smtClean="0">
              <a:latin typeface="Garamond" panose="02020404030301010803" pitchFamily="18" charset="0"/>
            </a:endParaRPr>
          </a:p>
          <a:p>
            <a:pPr lvl="0"/>
            <a:r>
              <a:rPr lang="ru-RU" i="1" dirty="0">
                <a:latin typeface="Garamond" panose="02020404030301010803" pitchFamily="18" charset="0"/>
              </a:rPr>
              <a:t>Нарисуйте круг и разделите его сделав круговую диаграмму </a:t>
            </a:r>
            <a:r>
              <a:rPr lang="ru-RU" i="1" dirty="0" smtClean="0">
                <a:latin typeface="Garamond" panose="02020404030301010803" pitchFamily="18" charset="0"/>
              </a:rPr>
              <a:t>того </a:t>
            </a:r>
            <a:r>
              <a:rPr lang="ru-RU" i="1" dirty="0">
                <a:latin typeface="Garamond" panose="02020404030301010803" pitchFamily="18" charset="0"/>
              </a:rPr>
              <a:t>насколько сильна каждая из эмоций, которую </a:t>
            </a:r>
            <a:r>
              <a:rPr lang="ru-RU" i="1" dirty="0" smtClean="0">
                <a:latin typeface="Garamond" panose="02020404030301010803" pitchFamily="18" charset="0"/>
              </a:rPr>
              <a:t>вы </a:t>
            </a:r>
            <a:r>
              <a:rPr lang="ru-RU" i="1" dirty="0" smtClean="0">
                <a:latin typeface="Garamond" panose="02020404030301010803" pitchFamily="18" charset="0"/>
              </a:rPr>
              <a:t>испытываете</a:t>
            </a:r>
            <a:r>
              <a:rPr lang="ru-RU" i="1" dirty="0">
                <a:latin typeface="Garamond" panose="02020404030301010803" pitchFamily="18" charset="0"/>
              </a:rPr>
              <a:t>. </a:t>
            </a:r>
          </a:p>
          <a:p>
            <a:pPr lvl="0"/>
            <a:r>
              <a:rPr lang="ru-RU" i="1" dirty="0">
                <a:latin typeface="Garamond" panose="02020404030301010803" pitchFamily="18" charset="0"/>
              </a:rPr>
              <a:t>Что </a:t>
            </a:r>
            <a:r>
              <a:rPr lang="ru-RU" i="1" dirty="0" smtClean="0">
                <a:latin typeface="Garamond" panose="02020404030301010803" pitchFamily="18" charset="0"/>
              </a:rPr>
              <a:t>вам помогает </a:t>
            </a:r>
            <a:r>
              <a:rPr lang="ru-RU" i="1" dirty="0" smtClean="0">
                <a:latin typeface="Garamond" panose="02020404030301010803" pitchFamily="18" charset="0"/>
              </a:rPr>
              <a:t>успокоиться, когда у вас появляются                 </a:t>
            </a:r>
            <a:r>
              <a:rPr lang="ru-RU" i="1" dirty="0">
                <a:latin typeface="Garamond" panose="02020404030301010803" pitchFamily="18" charset="0"/>
              </a:rPr>
              <a:t>неприятные эмоции?</a:t>
            </a: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10" y="3398724"/>
            <a:ext cx="9147048" cy="2504269"/>
          </a:xfrm>
        </p:spPr>
        <p:txBody>
          <a:bodyPr>
            <a:normAutofit fontScale="92500"/>
          </a:bodyPr>
          <a:lstStyle/>
          <a:p>
            <a:r>
              <a:rPr lang="ru-RU" dirty="0"/>
              <a:t>Позаботьтесь о том, чтобы у вас был здоровый </a:t>
            </a:r>
            <a:r>
              <a:rPr lang="ru-RU" b="1" dirty="0"/>
              <a:t>сон</a:t>
            </a:r>
            <a:r>
              <a:rPr lang="ru-RU" dirty="0"/>
              <a:t> и </a:t>
            </a:r>
            <a:r>
              <a:rPr lang="ru-RU" b="1" dirty="0"/>
              <a:t>питание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Чтобы снова почувствовать себя энергичным, несколько минут в день выполняйте активные </a:t>
            </a:r>
            <a:r>
              <a:rPr lang="ru-RU" b="1" dirty="0" smtClean="0"/>
              <a:t>физические упражнения</a:t>
            </a:r>
            <a:r>
              <a:rPr lang="ru-RU" dirty="0" smtClean="0"/>
              <a:t>. Отметьте для себя как вы себя чувствовали </a:t>
            </a:r>
            <a:r>
              <a:rPr lang="ru-RU" dirty="0" smtClean="0"/>
              <a:t>себя до выполнения упражнений </a:t>
            </a:r>
            <a:r>
              <a:rPr lang="ru-RU" dirty="0"/>
              <a:t>и после.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BB5D03-C5DD-3FEC-A6D7-3EB53AFEA68F}"/>
              </a:ext>
            </a:extLst>
          </p:cNvPr>
          <p:cNvSpPr txBox="1"/>
          <p:nvPr/>
        </p:nvSpPr>
        <p:spPr>
          <a:xfrm>
            <a:off x="848710" y="2397184"/>
            <a:ext cx="8278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ВАС ЗАХЛЕСТНУЛИ НЕГАТИВНЫЕ ЭМОЦИИ</a:t>
            </a:r>
            <a:r>
              <a:rPr lang="en-US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89059"/>
            <a:ext cx="9159240" cy="1824210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Вспомните три момента из жизни, когда вы чувствовали умиротворение и счастье. </a:t>
            </a:r>
            <a:r>
              <a:rPr lang="ru-RU" dirty="0"/>
              <a:t>Что </a:t>
            </a:r>
            <a:r>
              <a:rPr lang="ru-RU" dirty="0" smtClean="0"/>
              <a:t>поспособствовало такому хорошему самочувствию?</a:t>
            </a:r>
            <a:endParaRPr lang="ru-RU" dirty="0"/>
          </a:p>
          <a:p>
            <a:pPr lvl="0"/>
            <a:endParaRPr lang="ru-RU" altLang="ko-KR" b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ru-RU" b="1" dirty="0"/>
              <a:t>Говорите о </a:t>
            </a:r>
            <a:r>
              <a:rPr lang="ru-RU" b="1" dirty="0" smtClean="0"/>
              <a:t>своих чувствах. </a:t>
            </a:r>
            <a:endParaRPr lang="ru-RU" b="1" dirty="0" smtClean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BB5D03-C5DD-3FEC-A6D7-3EB53AFEA68F}"/>
              </a:ext>
            </a:extLst>
          </p:cNvPr>
          <p:cNvSpPr txBox="1"/>
          <p:nvPr/>
        </p:nvSpPr>
        <p:spPr>
          <a:xfrm>
            <a:off x="848710" y="2397184"/>
            <a:ext cx="8278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ВАС ЗАХЛЕСТНУЛИ НЕГАТИВНЫЕ ЭМОЦИИ</a:t>
            </a:r>
            <a:r>
              <a:rPr lang="en-US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11" y="3122543"/>
            <a:ext cx="9171432" cy="3848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>
                <a:latin typeface="Garamond" panose="02020404030301010803" pitchFamily="18" charset="0"/>
              </a:rPr>
              <a:t>Если вы с кем-то живете, </a:t>
            </a:r>
            <a:r>
              <a:rPr lang="ru-RU" i="1" dirty="0" smtClean="0">
                <a:latin typeface="Garamond" panose="02020404030301010803" pitchFamily="18" charset="0"/>
              </a:rPr>
              <a:t>один раз </a:t>
            </a:r>
            <a:r>
              <a:rPr lang="ru-RU" i="1" dirty="0">
                <a:latin typeface="Garamond" panose="02020404030301010803" pitchFamily="18" charset="0"/>
              </a:rPr>
              <a:t>в </a:t>
            </a:r>
            <a:r>
              <a:rPr lang="ru-RU" i="1" dirty="0" smtClean="0">
                <a:latin typeface="Garamond" panose="02020404030301010803" pitchFamily="18" charset="0"/>
              </a:rPr>
              <a:t>день:</a:t>
            </a:r>
          </a:p>
          <a:p>
            <a:pPr marL="0" indent="0">
              <a:buNone/>
            </a:pPr>
            <a:endParaRPr lang="en-GB" altLang="ko-KR" sz="1200" i="1" dirty="0">
              <a:latin typeface="Goudy Old Style" panose="02020502050305020303" pitchFamily="18" charset="77"/>
            </a:endParaRPr>
          </a:p>
          <a:p>
            <a:r>
              <a:rPr lang="ru-RU" altLang="ko-KR" sz="24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Поделитесь</a:t>
            </a:r>
            <a:r>
              <a:rPr lang="en-GB" altLang="ko-KR" sz="2400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одним случаем, </a:t>
            </a:r>
            <a:r>
              <a:rPr lang="ru-RU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когда вам приходилось испытывать неприятные, негативные эмоции </a:t>
            </a:r>
          </a:p>
          <a:p>
            <a:r>
              <a:rPr lang="ru-RU" altLang="ko-KR" sz="24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Поддерживайте</a:t>
            </a:r>
            <a:r>
              <a:rPr lang="en-GB" altLang="ko-KR" sz="2400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друг друга</a:t>
            </a:r>
            <a:endParaRPr lang="en-GB" altLang="ko-KR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ko-KR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ru-RU" altLang="ko-KR" sz="24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елитесь</a:t>
            </a:r>
            <a:r>
              <a:rPr lang="en-GB" altLang="ko-KR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моментами счастья</a:t>
            </a:r>
            <a:endParaRPr lang="ru-RU" altLang="ko-KR" sz="2400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altLang="ko-KR" sz="24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</a:t>
            </a:r>
            <a:r>
              <a:rPr lang="ru-RU" altLang="ko-KR" sz="24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адуйтесь</a:t>
            </a:r>
            <a:r>
              <a:rPr lang="en-GB" altLang="ko-KR" sz="2400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altLang="ko-KR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друг за друга</a:t>
            </a:r>
            <a:endParaRPr lang="ko-KR" altLang="en-US" sz="2400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BB5D03-C5DD-3FEC-A6D7-3EB53AFEA68F}"/>
              </a:ext>
            </a:extLst>
          </p:cNvPr>
          <p:cNvSpPr txBox="1"/>
          <p:nvPr/>
        </p:nvSpPr>
        <p:spPr>
          <a:xfrm>
            <a:off x="848710" y="2397184"/>
            <a:ext cx="8278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ВАС ЗАХЛЕСТНУЛИ НЕГАТИВНЫЕ ЭМОЦИИ</a:t>
            </a:r>
            <a:r>
              <a:rPr lang="en-US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FCF8DC-0461-7069-EFA0-8732EBFCD8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947" y="2775649"/>
            <a:ext cx="9137073" cy="325701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altLang="ko-KR" sz="6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Next" panose="020B0503020202020204" pitchFamily="34" charset="0"/>
              </a:rPr>
              <a:t>БОЖЬЯ ЛЮБОВЬ ПО ОТНОШЕНИЮ К ВАМ </a:t>
            </a:r>
            <a:r>
              <a:rPr lang="ru-RU" altLang="ko-KR" sz="60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ВЕЛИКА</a:t>
            </a:r>
            <a:r>
              <a:rPr lang="en-GB" altLang="ko-KR" sz="6000" b="1" dirty="0" smtClean="0">
                <a:solidFill>
                  <a:srgbClr val="7030A0"/>
                </a:solidFill>
                <a:latin typeface="Avenir Next" panose="020B0503020202020204" pitchFamily="34" charset="0"/>
              </a:rPr>
              <a:t>,</a:t>
            </a:r>
            <a:r>
              <a:rPr lang="en-GB" altLang="ko-KR" sz="6000" b="1" dirty="0" smtClean="0">
                <a:latin typeface="Avenir Next" panose="020B0503020202020204" pitchFamily="34" charset="0"/>
              </a:rPr>
              <a:t> </a:t>
            </a:r>
            <a:r>
              <a:rPr lang="ru-RU" altLang="ko-KR" sz="6000" b="1" dirty="0" smtClean="0">
                <a:solidFill>
                  <a:srgbClr val="AA469A"/>
                </a:solidFill>
                <a:latin typeface="Avenir Next" panose="020B0503020202020204" pitchFamily="34" charset="0"/>
              </a:rPr>
              <a:t>ГЛУБОКА</a:t>
            </a:r>
            <a:r>
              <a:rPr lang="en-GB" altLang="ko-KR" sz="6000" b="1" dirty="0" smtClean="0">
                <a:latin typeface="Avenir Next" panose="020B0503020202020204" pitchFamily="34" charset="0"/>
              </a:rPr>
              <a:t> </a:t>
            </a:r>
            <a:r>
              <a:rPr lang="ru-RU" altLang="ko-KR" sz="6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Next" panose="020B0503020202020204" pitchFamily="34" charset="0"/>
              </a:rPr>
              <a:t>И</a:t>
            </a:r>
            <a:r>
              <a:rPr lang="en-GB" altLang="ko-KR" sz="6000" b="1" dirty="0" smtClean="0">
                <a:latin typeface="Avenir Next" panose="020B0503020202020204" pitchFamily="34" charset="0"/>
              </a:rPr>
              <a:t> </a:t>
            </a:r>
            <a:r>
              <a:rPr lang="ru-RU" altLang="ko-KR" sz="6000" b="1" dirty="0" smtClean="0">
                <a:solidFill>
                  <a:srgbClr val="FCA138"/>
                </a:solidFill>
                <a:latin typeface="Avenir Next" panose="020B0503020202020204" pitchFamily="34" charset="0"/>
              </a:rPr>
              <a:t>НЕИЗМЕННА</a:t>
            </a:r>
            <a:r>
              <a:rPr lang="en-GB" altLang="ko-KR" sz="6000" dirty="0" smtClean="0">
                <a:latin typeface="Avenir Next" panose="020B0503020202020204" pitchFamily="34" charset="0"/>
              </a:rPr>
              <a:t>. </a:t>
            </a:r>
            <a:endParaRPr lang="en-GB" altLang="ko-KR" sz="6000" dirty="0">
              <a:latin typeface="Avenir Next" panose="020B0503020202020204" pitchFamily="34" charset="0"/>
            </a:endParaRPr>
          </a:p>
          <a:p>
            <a:pPr>
              <a:lnSpc>
                <a:spcPct val="100000"/>
              </a:lnSpc>
            </a:pPr>
            <a:endParaRPr lang="en-US" sz="6000" dirty="0"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61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2198</TotalTime>
  <Words>702</Words>
  <Application>Microsoft Office PowerPoint</Application>
  <PresentationFormat>Широкоэкранный</PresentationFormat>
  <Paragraphs>86</Paragraphs>
  <Slides>11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맑은 고딕</vt:lpstr>
      <vt:lpstr>Arial</vt:lpstr>
      <vt:lpstr>Avenir Next</vt:lpstr>
      <vt:lpstr>Calibri</vt:lpstr>
      <vt:lpstr>DearJoe</vt:lpstr>
      <vt:lpstr>Garamond</vt:lpstr>
      <vt:lpstr>Goudy Old Style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20</cp:revision>
  <cp:lastPrinted>2023-09-05T11:28:44Z</cp:lastPrinted>
  <dcterms:created xsi:type="dcterms:W3CDTF">2022-07-07T04:27:28Z</dcterms:created>
  <dcterms:modified xsi:type="dcterms:W3CDTF">2023-10-24T13:44:42Z</dcterms:modified>
</cp:coreProperties>
</file>