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62"/>
    <a:srgbClr val="387358"/>
    <a:srgbClr val="31634B"/>
    <a:srgbClr val="496325"/>
    <a:srgbClr val="ED7D31"/>
    <a:srgbClr val="ED8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BD314-98BB-024A-82A7-855C1327FF2C}" v="8" dt="2022-11-16T20:34:5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>
      <p:cViewPr varScale="1">
        <p:scale>
          <a:sx n="65" d="100"/>
          <a:sy n="65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in, Nilde" userId="4a5681fe-fcae-4d84-8342-8bf611bd7e79" providerId="ADAL" clId="{5F8BD314-98BB-024A-82A7-855C1327FF2C}"/>
    <pc:docChg chg="undo redo custSel modSld">
      <pc:chgData name="Itin, Nilde" userId="4a5681fe-fcae-4d84-8342-8bf611bd7e79" providerId="ADAL" clId="{5F8BD314-98BB-024A-82A7-855C1327FF2C}" dt="2022-11-16T22:59:46.639" v="375" actId="404"/>
      <pc:docMkLst>
        <pc:docMk/>
      </pc:docMkLst>
      <pc:sldChg chg="addSp delSp modSp mod">
        <pc:chgData name="Itin, Nilde" userId="4a5681fe-fcae-4d84-8342-8bf611bd7e79" providerId="ADAL" clId="{5F8BD314-98BB-024A-82A7-855C1327FF2C}" dt="2022-11-16T22:59:46.639" v="375" actId="404"/>
        <pc:sldMkLst>
          <pc:docMk/>
          <pc:sldMk cId="224239582" sldId="256"/>
        </pc:sldMkLst>
        <pc:spChg chg="mod">
          <ac:chgData name="Itin, Nilde" userId="4a5681fe-fcae-4d84-8342-8bf611bd7e79" providerId="ADAL" clId="{5F8BD314-98BB-024A-82A7-855C1327FF2C}" dt="2022-11-16T22:59:46.639" v="375" actId="404"/>
          <ac:spMkLst>
            <pc:docMk/>
            <pc:sldMk cId="224239582" sldId="256"/>
            <ac:spMk id="5" creationId="{B19AC7F9-5F0A-21AF-5C27-1FFCE0F504D5}"/>
          </ac:spMkLst>
        </pc:spChg>
        <pc:spChg chg="mod">
          <ac:chgData name="Itin, Nilde" userId="4a5681fe-fcae-4d84-8342-8bf611bd7e79" providerId="ADAL" clId="{5F8BD314-98BB-024A-82A7-855C1327FF2C}" dt="2022-11-16T22:43:03.344" v="303" actId="1076"/>
          <ac:spMkLst>
            <pc:docMk/>
            <pc:sldMk cId="224239582" sldId="256"/>
            <ac:spMk id="7" creationId="{34650948-D1DE-3A81-AEE8-6773B27A020F}"/>
          </ac:spMkLst>
        </pc:spChg>
        <pc:spChg chg="mod">
          <ac:chgData name="Itin, Nilde" userId="4a5681fe-fcae-4d84-8342-8bf611bd7e79" providerId="ADAL" clId="{5F8BD314-98BB-024A-82A7-855C1327FF2C}" dt="2022-11-16T22:44:40.063" v="304" actId="1076"/>
          <ac:spMkLst>
            <pc:docMk/>
            <pc:sldMk cId="224239582" sldId="256"/>
            <ac:spMk id="8" creationId="{57648FFE-82E2-4128-F833-A8031A1C0564}"/>
          </ac:spMkLst>
        </pc:spChg>
        <pc:picChg chg="add mod">
          <ac:chgData name="Itin, Nilde" userId="4a5681fe-fcae-4d84-8342-8bf611bd7e79" providerId="ADAL" clId="{5F8BD314-98BB-024A-82A7-855C1327FF2C}" dt="2022-11-16T22:44:41.861" v="305" actId="1076"/>
          <ac:picMkLst>
            <pc:docMk/>
            <pc:sldMk cId="224239582" sldId="256"/>
            <ac:picMk id="2" creationId="{3283A0E2-022B-EDE1-6839-6D97D0450B9B}"/>
          </ac:picMkLst>
        </pc:picChg>
        <pc:picChg chg="del">
          <ac:chgData name="Itin, Nilde" userId="4a5681fe-fcae-4d84-8342-8bf611bd7e79" providerId="ADAL" clId="{5F8BD314-98BB-024A-82A7-855C1327FF2C}" dt="2022-11-16T18:51:31.128" v="79" actId="478"/>
          <ac:picMkLst>
            <pc:docMk/>
            <pc:sldMk cId="224239582" sldId="256"/>
            <ac:picMk id="4" creationId="{B7401CBB-3645-CE91-6633-2F2172D3394D}"/>
          </ac:picMkLst>
        </pc:picChg>
      </pc:sldChg>
      <pc:sldChg chg="modSp mod">
        <pc:chgData name="Itin, Nilde" userId="4a5681fe-fcae-4d84-8342-8bf611bd7e79" providerId="ADAL" clId="{5F8BD314-98BB-024A-82A7-855C1327FF2C}" dt="2022-11-16T22:46:54.118" v="307" actId="20577"/>
        <pc:sldMkLst>
          <pc:docMk/>
          <pc:sldMk cId="2752778908" sldId="257"/>
        </pc:sldMkLst>
        <pc:spChg chg="mod">
          <ac:chgData name="Itin, Nilde" userId="4a5681fe-fcae-4d84-8342-8bf611bd7e79" providerId="ADAL" clId="{5F8BD314-98BB-024A-82A7-855C1327FF2C}" dt="2022-11-16T22:42:35.833" v="299" actId="207"/>
          <ac:spMkLst>
            <pc:docMk/>
            <pc:sldMk cId="2752778908" sldId="257"/>
            <ac:spMk id="2" creationId="{5448B2A0-252E-1BC8-30C4-622EE041091B}"/>
          </ac:spMkLst>
        </pc:spChg>
        <pc:spChg chg="mod">
          <ac:chgData name="Itin, Nilde" userId="4a5681fe-fcae-4d84-8342-8bf611bd7e79" providerId="ADAL" clId="{5F8BD314-98BB-024A-82A7-855C1327FF2C}" dt="2022-11-16T16:08:53.094" v="43" actId="207"/>
          <ac:spMkLst>
            <pc:docMk/>
            <pc:sldMk cId="2752778908" sldId="257"/>
            <ac:spMk id="3" creationId="{22FC2B17-7832-92B0-C70C-6A634E449BA1}"/>
          </ac:spMkLst>
        </pc:spChg>
        <pc:spChg chg="mod">
          <ac:chgData name="Itin, Nilde" userId="4a5681fe-fcae-4d84-8342-8bf611bd7e79" providerId="ADAL" clId="{5F8BD314-98BB-024A-82A7-855C1327FF2C}" dt="2022-11-16T22:46:54.118" v="307" actId="20577"/>
          <ac:spMkLst>
            <pc:docMk/>
            <pc:sldMk cId="2752778908" sldId="257"/>
            <ac:spMk id="4" creationId="{26F2B992-E7EA-FCA7-C1AC-C2809B3E58B4}"/>
          </ac:spMkLst>
        </pc:spChg>
      </pc:sldChg>
      <pc:sldChg chg="addSp delSp modSp mod">
        <pc:chgData name="Itin, Nilde" userId="4a5681fe-fcae-4d84-8342-8bf611bd7e79" providerId="ADAL" clId="{5F8BD314-98BB-024A-82A7-855C1327FF2C}" dt="2022-11-16T22:42:07.830" v="294" actId="207"/>
        <pc:sldMkLst>
          <pc:docMk/>
          <pc:sldMk cId="2124929945" sldId="258"/>
        </pc:sldMkLst>
        <pc:spChg chg="del mod">
          <ac:chgData name="Itin, Nilde" userId="4a5681fe-fcae-4d84-8342-8bf611bd7e79" providerId="ADAL" clId="{5F8BD314-98BB-024A-82A7-855C1327FF2C}" dt="2022-11-16T16:10:53.153" v="60" actId="478"/>
          <ac:spMkLst>
            <pc:docMk/>
            <pc:sldMk cId="2124929945" sldId="258"/>
            <ac:spMk id="2" creationId="{458A74C5-6A43-5D10-B488-76C89896F759}"/>
          </ac:spMkLst>
        </pc:spChg>
        <pc:spChg chg="mod">
          <ac:chgData name="Itin, Nilde" userId="4a5681fe-fcae-4d84-8342-8bf611bd7e79" providerId="ADAL" clId="{5F8BD314-98BB-024A-82A7-855C1327FF2C}" dt="2022-11-16T16:11:05.243" v="62" actId="14100"/>
          <ac:spMkLst>
            <pc:docMk/>
            <pc:sldMk cId="2124929945" sldId="258"/>
            <ac:spMk id="3" creationId="{46392B84-7063-5999-A09F-3FAE5F4C2ECF}"/>
          </ac:spMkLst>
        </pc:spChg>
        <pc:spChg chg="add mod">
          <ac:chgData name="Itin, Nilde" userId="4a5681fe-fcae-4d84-8342-8bf611bd7e79" providerId="ADAL" clId="{5F8BD314-98BB-024A-82A7-855C1327FF2C}" dt="2022-11-16T22:42:07.830" v="294" actId="207"/>
          <ac:spMkLst>
            <pc:docMk/>
            <pc:sldMk cId="2124929945" sldId="258"/>
            <ac:spMk id="4" creationId="{699736BD-6ED6-8FAC-3698-74266327A4AA}"/>
          </ac:spMkLst>
        </pc:spChg>
        <pc:spChg chg="mod">
          <ac:chgData name="Itin, Nilde" userId="4a5681fe-fcae-4d84-8342-8bf611bd7e79" providerId="ADAL" clId="{5F8BD314-98BB-024A-82A7-855C1327FF2C}" dt="2022-11-16T20:17:05.542" v="93" actId="207"/>
          <ac:spMkLst>
            <pc:docMk/>
            <pc:sldMk cId="2124929945" sldId="258"/>
            <ac:spMk id="6" creationId="{A2593678-1DBE-B378-992A-37F699B3BC09}"/>
          </ac:spMkLst>
        </pc:spChg>
        <pc:spChg chg="mod">
          <ac:chgData name="Itin, Nilde" userId="4a5681fe-fcae-4d84-8342-8bf611bd7e79" providerId="ADAL" clId="{5F8BD314-98BB-024A-82A7-855C1327FF2C}" dt="2022-11-16T22:42:02.465" v="293" actId="207"/>
          <ac:spMkLst>
            <pc:docMk/>
            <pc:sldMk cId="2124929945" sldId="258"/>
            <ac:spMk id="7" creationId="{230D2703-2B0E-0374-847B-25D71720FF0E}"/>
          </ac:spMkLst>
        </pc:spChg>
        <pc:spChg chg="add del mod">
          <ac:chgData name="Itin, Nilde" userId="4a5681fe-fcae-4d84-8342-8bf611bd7e79" providerId="ADAL" clId="{5F8BD314-98BB-024A-82A7-855C1327FF2C}" dt="2022-11-16T16:10:55.554" v="61" actId="478"/>
          <ac:spMkLst>
            <pc:docMk/>
            <pc:sldMk cId="2124929945" sldId="258"/>
            <ac:spMk id="8" creationId="{DE13A3C1-1AD7-C7C1-B04F-6F0F048595B6}"/>
          </ac:spMkLst>
        </pc:spChg>
      </pc:sldChg>
      <pc:sldChg chg="modSp mod">
        <pc:chgData name="Itin, Nilde" userId="4a5681fe-fcae-4d84-8342-8bf611bd7e79" providerId="ADAL" clId="{5F8BD314-98BB-024A-82A7-855C1327FF2C}" dt="2022-11-16T22:56:49.253" v="361" actId="1035"/>
        <pc:sldMkLst>
          <pc:docMk/>
          <pc:sldMk cId="2735332324" sldId="259"/>
        </pc:sldMkLst>
        <pc:spChg chg="mod">
          <ac:chgData name="Itin, Nilde" userId="4a5681fe-fcae-4d84-8342-8bf611bd7e79" providerId="ADAL" clId="{5F8BD314-98BB-024A-82A7-855C1327FF2C}" dt="2022-11-16T22:56:49.253" v="361" actId="1035"/>
          <ac:spMkLst>
            <pc:docMk/>
            <pc:sldMk cId="2735332324" sldId="259"/>
            <ac:spMk id="2" creationId="{28F28C3C-40D2-D351-1227-D02150039170}"/>
          </ac:spMkLst>
        </pc:spChg>
        <pc:spChg chg="mod">
          <ac:chgData name="Itin, Nilde" userId="4a5681fe-fcae-4d84-8342-8bf611bd7e79" providerId="ADAL" clId="{5F8BD314-98BB-024A-82A7-855C1327FF2C}" dt="2022-11-16T16:10:27.146" v="55" actId="207"/>
          <ac:spMkLst>
            <pc:docMk/>
            <pc:sldMk cId="2735332324" sldId="259"/>
            <ac:spMk id="3" creationId="{909781CC-C2DE-6FC2-A164-BC5169CAB86B}"/>
          </ac:spMkLst>
        </pc:spChg>
      </pc:sldChg>
      <pc:sldChg chg="modSp mod">
        <pc:chgData name="Itin, Nilde" userId="4a5681fe-fcae-4d84-8342-8bf611bd7e79" providerId="ADAL" clId="{5F8BD314-98BB-024A-82A7-855C1327FF2C}" dt="2022-11-16T22:59:04.628" v="371" actId="207"/>
        <pc:sldMkLst>
          <pc:docMk/>
          <pc:sldMk cId="3580120407" sldId="260"/>
        </pc:sldMkLst>
        <pc:spChg chg="mod">
          <ac:chgData name="Itin, Nilde" userId="4a5681fe-fcae-4d84-8342-8bf611bd7e79" providerId="ADAL" clId="{5F8BD314-98BB-024A-82A7-855C1327FF2C}" dt="2022-11-16T22:59:04.628" v="371" actId="207"/>
          <ac:spMkLst>
            <pc:docMk/>
            <pc:sldMk cId="3580120407" sldId="260"/>
            <ac:spMk id="2" creationId="{81B2EE1B-4707-B2E9-8DBE-1013D1E9525F}"/>
          </ac:spMkLst>
        </pc:spChg>
        <pc:spChg chg="mod">
          <ac:chgData name="Itin, Nilde" userId="4a5681fe-fcae-4d84-8342-8bf611bd7e79" providerId="ADAL" clId="{5F8BD314-98BB-024A-82A7-855C1327FF2C}" dt="2022-11-16T22:21:24.908" v="237" actId="20577"/>
          <ac:spMkLst>
            <pc:docMk/>
            <pc:sldMk cId="3580120407" sldId="260"/>
            <ac:spMk id="3" creationId="{253A2B99-27B2-6B50-C98C-646947F7DA92}"/>
          </ac:spMkLst>
        </pc:spChg>
      </pc:sldChg>
      <pc:sldChg chg="modSp mod">
        <pc:chgData name="Itin, Nilde" userId="4a5681fe-fcae-4d84-8342-8bf611bd7e79" providerId="ADAL" clId="{5F8BD314-98BB-024A-82A7-855C1327FF2C}" dt="2022-11-16T22:41:39.302" v="289" actId="207"/>
        <pc:sldMkLst>
          <pc:docMk/>
          <pc:sldMk cId="85980165" sldId="261"/>
        </pc:sldMkLst>
        <pc:spChg chg="mod">
          <ac:chgData name="Itin, Nilde" userId="4a5681fe-fcae-4d84-8342-8bf611bd7e79" providerId="ADAL" clId="{5F8BD314-98BB-024A-82A7-855C1327FF2C}" dt="2022-11-16T22:41:39.302" v="289" actId="207"/>
          <ac:spMkLst>
            <pc:docMk/>
            <pc:sldMk cId="85980165" sldId="261"/>
            <ac:spMk id="2" creationId="{5448B2A0-252E-1BC8-30C4-622EE041091B}"/>
          </ac:spMkLst>
        </pc:spChg>
      </pc:sldChg>
      <pc:sldChg chg="modSp mod">
        <pc:chgData name="Itin, Nilde" userId="4a5681fe-fcae-4d84-8342-8bf611bd7e79" providerId="ADAL" clId="{5F8BD314-98BB-024A-82A7-855C1327FF2C}" dt="2022-11-16T22:47:26.389" v="320" actId="20577"/>
        <pc:sldMkLst>
          <pc:docMk/>
          <pc:sldMk cId="3711630918" sldId="262"/>
        </pc:sldMkLst>
        <pc:spChg chg="mod">
          <ac:chgData name="Itin, Nilde" userId="4a5681fe-fcae-4d84-8342-8bf611bd7e79" providerId="ADAL" clId="{5F8BD314-98BB-024A-82A7-855C1327FF2C}" dt="2022-11-16T22:41:15.830" v="286" actId="207"/>
          <ac:spMkLst>
            <pc:docMk/>
            <pc:sldMk cId="3711630918" sldId="262"/>
            <ac:spMk id="2" creationId="{458A74C5-6A43-5D10-B488-76C89896F759}"/>
          </ac:spMkLst>
        </pc:spChg>
        <pc:spChg chg="mod">
          <ac:chgData name="Itin, Nilde" userId="4a5681fe-fcae-4d84-8342-8bf611bd7e79" providerId="ADAL" clId="{5F8BD314-98BB-024A-82A7-855C1327FF2C}" dt="2022-11-16T22:47:26.389" v="320" actId="20577"/>
          <ac:spMkLst>
            <pc:docMk/>
            <pc:sldMk cId="3711630918" sldId="262"/>
            <ac:spMk id="3" creationId="{46392B84-7063-5999-A09F-3FAE5F4C2ECF}"/>
          </ac:spMkLst>
        </pc:spChg>
      </pc:sldChg>
      <pc:sldChg chg="modSp mod">
        <pc:chgData name="Itin, Nilde" userId="4a5681fe-fcae-4d84-8342-8bf611bd7e79" providerId="ADAL" clId="{5F8BD314-98BB-024A-82A7-855C1327FF2C}" dt="2022-11-16T22:37:55.497" v="240" actId="207"/>
        <pc:sldMkLst>
          <pc:docMk/>
          <pc:sldMk cId="94952500" sldId="263"/>
        </pc:sldMkLst>
        <pc:spChg chg="mod">
          <ac:chgData name="Itin, Nilde" userId="4a5681fe-fcae-4d84-8342-8bf611bd7e79" providerId="ADAL" clId="{5F8BD314-98BB-024A-82A7-855C1327FF2C}" dt="2022-11-16T22:37:55.497" v="240" actId="207"/>
          <ac:spMkLst>
            <pc:docMk/>
            <pc:sldMk cId="94952500" sldId="263"/>
            <ac:spMk id="2" creationId="{28F28C3C-40D2-D351-1227-D02150039170}"/>
          </ac:spMkLst>
        </pc:spChg>
        <pc:spChg chg="mod">
          <ac:chgData name="Itin, Nilde" userId="4a5681fe-fcae-4d84-8342-8bf611bd7e79" providerId="ADAL" clId="{5F8BD314-98BB-024A-82A7-855C1327FF2C}" dt="2022-11-16T22:37:48.367" v="239" actId="1076"/>
          <ac:spMkLst>
            <pc:docMk/>
            <pc:sldMk cId="94952500" sldId="263"/>
            <ac:spMk id="3" creationId="{909781CC-C2DE-6FC2-A164-BC5169CAB86B}"/>
          </ac:spMkLst>
        </pc:spChg>
      </pc:sldChg>
      <pc:sldChg chg="modSp mod">
        <pc:chgData name="Itin, Nilde" userId="4a5681fe-fcae-4d84-8342-8bf611bd7e79" providerId="ADAL" clId="{5F8BD314-98BB-024A-82A7-855C1327FF2C}" dt="2022-11-16T22:48:47.516" v="344" actId="403"/>
        <pc:sldMkLst>
          <pc:docMk/>
          <pc:sldMk cId="2054319949" sldId="264"/>
        </pc:sldMkLst>
        <pc:spChg chg="mod">
          <ac:chgData name="Itin, Nilde" userId="4a5681fe-fcae-4d84-8342-8bf611bd7e79" providerId="ADAL" clId="{5F8BD314-98BB-024A-82A7-855C1327FF2C}" dt="2022-11-16T22:38:30.815" v="250" actId="20577"/>
          <ac:spMkLst>
            <pc:docMk/>
            <pc:sldMk cId="2054319949" sldId="264"/>
            <ac:spMk id="2" creationId="{81B2EE1B-4707-B2E9-8DBE-1013D1E9525F}"/>
          </ac:spMkLst>
        </pc:spChg>
        <pc:spChg chg="mod">
          <ac:chgData name="Itin, Nilde" userId="4a5681fe-fcae-4d84-8342-8bf611bd7e79" providerId="ADAL" clId="{5F8BD314-98BB-024A-82A7-855C1327FF2C}" dt="2022-11-16T22:48:47.516" v="344" actId="403"/>
          <ac:spMkLst>
            <pc:docMk/>
            <pc:sldMk cId="2054319949" sldId="264"/>
            <ac:spMk id="3" creationId="{253A2B99-27B2-6B50-C98C-646947F7DA92}"/>
          </ac:spMkLst>
        </pc:spChg>
      </pc:sldChg>
      <pc:sldChg chg="modSp mod">
        <pc:chgData name="Itin, Nilde" userId="4a5681fe-fcae-4d84-8342-8bf611bd7e79" providerId="ADAL" clId="{5F8BD314-98BB-024A-82A7-855C1327FF2C}" dt="2022-11-16T22:47:00.012" v="309" actId="20577"/>
        <pc:sldMkLst>
          <pc:docMk/>
          <pc:sldMk cId="1526325805" sldId="265"/>
        </pc:sldMkLst>
        <pc:spChg chg="mod">
          <ac:chgData name="Itin, Nilde" userId="4a5681fe-fcae-4d84-8342-8bf611bd7e79" providerId="ADAL" clId="{5F8BD314-98BB-024A-82A7-855C1327FF2C}" dt="2022-11-16T22:42:29.277" v="298" actId="207"/>
          <ac:spMkLst>
            <pc:docMk/>
            <pc:sldMk cId="1526325805" sldId="265"/>
            <ac:spMk id="2" creationId="{5448B2A0-252E-1BC8-30C4-622EE041091B}"/>
          </ac:spMkLst>
        </pc:spChg>
        <pc:spChg chg="mod">
          <ac:chgData name="Itin, Nilde" userId="4a5681fe-fcae-4d84-8342-8bf611bd7e79" providerId="ADAL" clId="{5F8BD314-98BB-024A-82A7-855C1327FF2C}" dt="2022-11-16T16:09:12.856" v="44" actId="207"/>
          <ac:spMkLst>
            <pc:docMk/>
            <pc:sldMk cId="1526325805" sldId="265"/>
            <ac:spMk id="3" creationId="{22FC2B17-7832-92B0-C70C-6A634E449BA1}"/>
          </ac:spMkLst>
        </pc:spChg>
        <pc:spChg chg="mod">
          <ac:chgData name="Itin, Nilde" userId="4a5681fe-fcae-4d84-8342-8bf611bd7e79" providerId="ADAL" clId="{5F8BD314-98BB-024A-82A7-855C1327FF2C}" dt="2022-11-16T22:47:00.012" v="309" actId="20577"/>
          <ac:spMkLst>
            <pc:docMk/>
            <pc:sldMk cId="1526325805" sldId="265"/>
            <ac:spMk id="4" creationId="{26F2B992-E7EA-FCA7-C1AC-C2809B3E58B4}"/>
          </ac:spMkLst>
        </pc:spChg>
      </pc:sldChg>
      <pc:sldChg chg="modSp mod">
        <pc:chgData name="Itin, Nilde" userId="4a5681fe-fcae-4d84-8342-8bf611bd7e79" providerId="ADAL" clId="{5F8BD314-98BB-024A-82A7-855C1327FF2C}" dt="2022-11-16T22:47:04.842" v="311" actId="20577"/>
        <pc:sldMkLst>
          <pc:docMk/>
          <pc:sldMk cId="2235486628" sldId="266"/>
        </pc:sldMkLst>
        <pc:spChg chg="mod">
          <ac:chgData name="Itin, Nilde" userId="4a5681fe-fcae-4d84-8342-8bf611bd7e79" providerId="ADAL" clId="{5F8BD314-98BB-024A-82A7-855C1327FF2C}" dt="2022-11-16T22:42:25.343" v="297" actId="207"/>
          <ac:spMkLst>
            <pc:docMk/>
            <pc:sldMk cId="2235486628" sldId="266"/>
            <ac:spMk id="2" creationId="{5448B2A0-252E-1BC8-30C4-622EE041091B}"/>
          </ac:spMkLst>
        </pc:spChg>
        <pc:spChg chg="mod">
          <ac:chgData name="Itin, Nilde" userId="4a5681fe-fcae-4d84-8342-8bf611bd7e79" providerId="ADAL" clId="{5F8BD314-98BB-024A-82A7-855C1327FF2C}" dt="2022-11-16T20:38:11.655" v="213" actId="1076"/>
          <ac:spMkLst>
            <pc:docMk/>
            <pc:sldMk cId="2235486628" sldId="266"/>
            <ac:spMk id="3" creationId="{22FC2B17-7832-92B0-C70C-6A634E449BA1}"/>
          </ac:spMkLst>
        </pc:spChg>
        <pc:spChg chg="mod">
          <ac:chgData name="Itin, Nilde" userId="4a5681fe-fcae-4d84-8342-8bf611bd7e79" providerId="ADAL" clId="{5F8BD314-98BB-024A-82A7-855C1327FF2C}" dt="2022-11-16T22:47:04.842" v="311" actId="20577"/>
          <ac:spMkLst>
            <pc:docMk/>
            <pc:sldMk cId="2235486628" sldId="266"/>
            <ac:spMk id="4" creationId="{26F2B992-E7EA-FCA7-C1AC-C2809B3E58B4}"/>
          </ac:spMkLst>
        </pc:spChg>
      </pc:sldChg>
      <pc:sldChg chg="modSp mod">
        <pc:chgData name="Itin, Nilde" userId="4a5681fe-fcae-4d84-8342-8bf611bd7e79" providerId="ADAL" clId="{5F8BD314-98BB-024A-82A7-855C1327FF2C}" dt="2022-11-16T22:41:31.661" v="288" actId="207"/>
        <pc:sldMkLst>
          <pc:docMk/>
          <pc:sldMk cId="90992828" sldId="267"/>
        </pc:sldMkLst>
        <pc:spChg chg="mod">
          <ac:chgData name="Itin, Nilde" userId="4a5681fe-fcae-4d84-8342-8bf611bd7e79" providerId="ADAL" clId="{5F8BD314-98BB-024A-82A7-855C1327FF2C}" dt="2022-11-16T22:41:31.661" v="288" actId="207"/>
          <ac:spMkLst>
            <pc:docMk/>
            <pc:sldMk cId="90992828" sldId="267"/>
            <ac:spMk id="2" creationId="{5448B2A0-252E-1BC8-30C4-622EE041091B}"/>
          </ac:spMkLst>
        </pc:spChg>
      </pc:sldChg>
      <pc:sldChg chg="modSp mod">
        <pc:chgData name="Itin, Nilde" userId="4a5681fe-fcae-4d84-8342-8bf611bd7e79" providerId="ADAL" clId="{5F8BD314-98BB-024A-82A7-855C1327FF2C}" dt="2022-11-16T22:47:42.990" v="326" actId="20577"/>
        <pc:sldMkLst>
          <pc:docMk/>
          <pc:sldMk cId="247642951" sldId="268"/>
        </pc:sldMkLst>
        <pc:spChg chg="mod">
          <ac:chgData name="Itin, Nilde" userId="4a5681fe-fcae-4d84-8342-8bf611bd7e79" providerId="ADAL" clId="{5F8BD314-98BB-024A-82A7-855C1327FF2C}" dt="2022-11-16T22:41:27.487" v="287" actId="207"/>
          <ac:spMkLst>
            <pc:docMk/>
            <pc:sldMk cId="247642951" sldId="268"/>
            <ac:spMk id="2" creationId="{458A74C5-6A43-5D10-B488-76C89896F759}"/>
          </ac:spMkLst>
        </pc:spChg>
        <pc:spChg chg="mod">
          <ac:chgData name="Itin, Nilde" userId="4a5681fe-fcae-4d84-8342-8bf611bd7e79" providerId="ADAL" clId="{5F8BD314-98BB-024A-82A7-855C1327FF2C}" dt="2022-11-16T22:47:42.990" v="326" actId="20577"/>
          <ac:spMkLst>
            <pc:docMk/>
            <pc:sldMk cId="247642951" sldId="268"/>
            <ac:spMk id="3" creationId="{46392B84-7063-5999-A09F-3FAE5F4C2ECF}"/>
          </ac:spMkLst>
        </pc:spChg>
      </pc:sldChg>
      <pc:sldChg chg="addSp delSp modSp mod">
        <pc:chgData name="Itin, Nilde" userId="4a5681fe-fcae-4d84-8342-8bf611bd7e79" providerId="ADAL" clId="{5F8BD314-98BB-024A-82A7-855C1327FF2C}" dt="2022-11-16T22:54:30.826" v="347" actId="207"/>
        <pc:sldMkLst>
          <pc:docMk/>
          <pc:sldMk cId="3388230062" sldId="269"/>
        </pc:sldMkLst>
        <pc:spChg chg="mod">
          <ac:chgData name="Itin, Nilde" userId="4a5681fe-fcae-4d84-8342-8bf611bd7e79" providerId="ADAL" clId="{5F8BD314-98BB-024A-82A7-855C1327FF2C}" dt="2022-11-16T22:54:30.826" v="347" actId="207"/>
          <ac:spMkLst>
            <pc:docMk/>
            <pc:sldMk cId="3388230062" sldId="269"/>
            <ac:spMk id="2" creationId="{A07493BD-92D5-0C6A-BC9D-93A7D1422AFC}"/>
          </ac:spMkLst>
        </pc:spChg>
        <pc:picChg chg="del">
          <ac:chgData name="Itin, Nilde" userId="4a5681fe-fcae-4d84-8342-8bf611bd7e79" providerId="ADAL" clId="{5F8BD314-98BB-024A-82A7-855C1327FF2C}" dt="2022-11-16T18:51:56.640" v="85" actId="478"/>
          <ac:picMkLst>
            <pc:docMk/>
            <pc:sldMk cId="3388230062" sldId="269"/>
            <ac:picMk id="3" creationId="{A6C5DB31-7D03-E54D-A9A4-FFDAF529ACE3}"/>
          </ac:picMkLst>
        </pc:picChg>
        <pc:picChg chg="add mod">
          <ac:chgData name="Itin, Nilde" userId="4a5681fe-fcae-4d84-8342-8bf611bd7e79" providerId="ADAL" clId="{5F8BD314-98BB-024A-82A7-855C1327FF2C}" dt="2022-11-16T18:52:02.831" v="87" actId="1076"/>
          <ac:picMkLst>
            <pc:docMk/>
            <pc:sldMk cId="3388230062" sldId="269"/>
            <ac:picMk id="4" creationId="{DFE36BC1-D305-DCE7-3250-828B233DAE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83-1287-AF48-81DD-D8F405B1679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0A5F-1EA4-3146-BDDE-DC86CB159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0A5F-1EA4-3146-BDDE-DC86CB159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72CD8-248A-63DE-0DA2-7583CA0D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913102-5BA8-35AB-6E80-E8055BB2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2F4E4-67D5-CAD7-23E0-648A042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9C7D52-D477-F815-7E0F-6F0AF96F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1652FE-5521-5C9E-B632-D1F328E3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54950-F15B-BAE4-398E-171DA4F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9B9A2D-535E-1C0C-94CF-6EDA81B6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78804-983A-2B0D-1556-037BF23B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B2CA7-5027-8FEB-750E-5653DE1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693CA-EF33-1911-1590-1C5BF28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04A74E-3B71-B2C1-3BC2-51F042EE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D78EF2-9163-EE61-BCB5-BE259778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E92FF7-8409-5BC8-4AD4-715C32AB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55DF0-F9A3-D921-8A60-FF2EE87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BFB76-798B-6FD2-492F-70DAEF2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5D26F-780B-7A1A-220C-DD12B70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1F73E-0AC8-C6C8-417F-D3B8941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E2C6D3-B135-EE8E-1880-4F9A8FD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42A90B-660B-AD13-49FB-A3A91BF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02727-2C06-56A2-56DF-EACE735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F6D6D-C5EE-F2F9-DDF1-4079922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C8674-D9EA-D982-2243-1517DF43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6715D-A788-7B50-B4A4-ECA7EA0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2D8F5-4754-B600-1200-582D117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17398-0CCB-3425-82F7-A2F92A5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E5380-709B-B9C4-C985-A704556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84274-68C8-7066-C61A-B95BFD15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315746-4C56-0DEE-1092-45799EA6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947B29-D254-BE1A-6852-6CB4633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707D2-1D0F-2305-F355-2D346025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438FF8-B770-95FA-0100-03D036E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C98D4-4CD7-AD32-07AF-1BDC40C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55B27B-8DC9-A507-7A35-AAE7E20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84BCB3-F9FA-96E1-C542-D723C9A6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BC73A3-4B68-2670-7E77-A393614B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D66ADB-D706-1D8C-2478-C36C1255B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C41BC2-C474-E8E2-50CB-9113B6E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B185CE-6E74-5D79-C3C4-8E80EFB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D475E4-5126-3F66-947D-E3AC07E1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0FB2-631F-E84C-0225-A6C9466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C4C0B5-CCEE-4DFF-F472-AD77C0A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EB8A2-81D8-7EA0-4E2F-8B0F95C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B13009-AE4F-46F7-51DE-A7E9CDA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AEA75A-A064-CB9D-7C1F-12F74D4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953F35-DF43-A249-0614-4176FB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4B7FA6-E876-F107-1241-10D0330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376F4-653A-72AC-E4F3-87DDF39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D823D-EE99-15AA-A6B3-F9838E51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844661-BE84-FC11-6158-1D29F76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C082A2-4B47-F50D-21EE-B98AA2B4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022CC-DD9F-69B8-6026-91A7FBB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FB5955-A9A4-786A-8249-B46C00B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159C6-EDEF-6284-EB58-DEA48984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AA1606-5D12-6D54-62B6-8D7A531C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E8110-BC49-2D8C-282B-83E01FF5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3080B-FDD5-56D1-8DBA-D25C9F7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F5DBB-8E08-4D3E-8B7B-F9363316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FB1EE0-23FA-85DB-33C6-D469BAC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0CE65B-71EC-299B-C70F-643E49B7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48E13B-36FA-5B5D-F418-9F68609D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CACB6-3B5A-C103-511F-2F4BDD28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DBC-5DAB-1F42-B390-3132356937A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423DA9-6EC1-814E-50A2-33998575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1A990-53A4-828C-C28F-0CACF7F1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B020-22ED-5B41-AC51-1AE876FC27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9AC7F9-5F0A-21AF-5C27-1FFCE0F504D5}"/>
              </a:ext>
            </a:extLst>
          </p:cNvPr>
          <p:cNvSpPr txBox="1"/>
          <p:nvPr/>
        </p:nvSpPr>
        <p:spPr>
          <a:xfrm>
            <a:off x="866012" y="5226784"/>
            <a:ext cx="56011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aytona" panose="020F0502020204030204" pitchFamily="34" charset="0"/>
              </a:rPr>
              <a:t>МОЛИТВА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aytona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648FFE-82E2-4128-F833-A8031A1C0564}"/>
              </a:ext>
            </a:extLst>
          </p:cNvPr>
          <p:cNvSpPr txBox="1"/>
          <p:nvPr/>
        </p:nvSpPr>
        <p:spPr>
          <a:xfrm>
            <a:off x="5189594" y="422325"/>
            <a:ext cx="39996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МЕЖДУНАРОДНЫЙ ДЕНЬ МОЛИТВЫ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ЖЕНСКОГО СЛУЖЕНИЯ</a:t>
            </a:r>
          </a:p>
          <a:p>
            <a:pPr algn="r"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ГЕНЕРАЛЬНАЯ КОНФЕРЕНЦИЯ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СЕМИНАР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4650948-D1DE-3A81-AEE8-6773B27A020F}"/>
              </a:ext>
            </a:extLst>
          </p:cNvPr>
          <p:cNvSpPr txBox="1">
            <a:spLocks/>
          </p:cNvSpPr>
          <p:nvPr/>
        </p:nvSpPr>
        <p:spPr>
          <a:xfrm>
            <a:off x="375011" y="4348095"/>
            <a:ext cx="6814420" cy="8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ПРЕОБРАЖАЮЩАЯ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3283A0E2-022B-EDE1-6839-6D97D04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68" y="422325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Молитвы. Аспекты: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13" y="1948142"/>
            <a:ext cx="9052932" cy="36910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Физический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«Сила, получаемая нами в молитве, вместе с настойчивыми усилиями  поступать вдумчиво и осторожно, делает нас способными выполнять наши ежедневные обязанности и при всех обстоятельствах сохранит наш дух в мире». (Е. Уайт, Молитва, стр.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82)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Эмоциональный.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«Чтобы укрепить эти взаимоотношения и удовлетворить наши эмоциональные и духовные нужды, мы должны познать силу молитвы». (Е. Уайт, Молитва, стр. 1.3).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Молитвы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719"/>
            <a:ext cx="8640337" cy="370220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Умственный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«Бог желает, чтобы мы приходили к Нему в молитве, дабы Он мог просветить наш разум. Только Он может наделить ясным восприятием истины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. (Е. Уайт, Молитва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, стр.90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Социальный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Молитва объединяет нас друг с другом и с Богом».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(Е. Уайт, Молитва, стр. 91).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Духовный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«Молитва веры является тем оружием, с помощью которого мы можем успешно противостоять всем нападкам нашего врага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».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Е. Уайт, Молитва, стр. 91).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для размышления. Спросите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себя: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64" y="1867666"/>
            <a:ext cx="7042187" cy="4351338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препятствует или отвлекает вас от молитвы?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Как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сделать ваши молитвы более прилежными?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Какие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практические идеи вы можете применить к вашей молитвенной жизни?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Какое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ваше самое заветное желание?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О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чем вы бы хотели попросить Бога?</a:t>
            </a:r>
          </a:p>
        </p:txBody>
      </p:sp>
    </p:spTree>
    <p:extLst>
      <p:ext uri="{BB962C8B-B14F-4D97-AF65-F5344CB8AC3E}">
        <p14:creationId xmlns:p14="http://schemas.microsoft.com/office/powerpoint/2010/main" val="949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Обетование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924" y="1825625"/>
            <a:ext cx="6534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«Сила исходит от Бога к человеку в ответ на молитву веры… Истинная вера и истинная молитва — как они сильны! Ваши горячие молитвы веры могут двигать руку, управляющую миром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(Молитва, стр.85).</a:t>
            </a:r>
          </a:p>
        </p:txBody>
      </p:sp>
    </p:spTree>
    <p:extLst>
      <p:ext uri="{BB962C8B-B14F-4D97-AF65-F5344CB8AC3E}">
        <p14:creationId xmlns:p14="http://schemas.microsoft.com/office/powerpoint/2010/main" val="2054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493BD-92D5-0C6A-BC9D-93A7D1422AFC}"/>
              </a:ext>
            </a:extLst>
          </p:cNvPr>
          <p:cNvSpPr txBox="1"/>
          <p:nvPr/>
        </p:nvSpPr>
        <p:spPr>
          <a:xfrm>
            <a:off x="1853334" y="5187107"/>
            <a:ext cx="4672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МЕЖДУНАРОДНЫЙ ДЕНЬ МОЛИТВЫ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ЖЕНСКОГО СЛУЖЕНИЯ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ГЕНЕРАЛЬНАЯ КОНФЕРЕНЦИЯ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СЕМИНАР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DFE36BC1-D305-DCE7-3250-828B233D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59" y="5728018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57200"/>
            <a:ext cx="4795024" cy="9255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Преобразование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860287"/>
            <a:ext cx="5531005" cy="89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Преобразование мыслей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3997713"/>
            <a:ext cx="9475712" cy="2525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Преобразование это изменение образа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мыслей,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«и не сообразуйтесь с веком сим, но преобразуйтесь обновлением ума вашего, чтобы вам познавать, что есть воля Божия, благая, угодная и совершенная».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Римлянам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12:2 – Библия.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4795025" cy="9255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Преобразование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0" y="2849136"/>
            <a:ext cx="6221229" cy="9255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Преобразование сердца и души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0" y="3978196"/>
            <a:ext cx="8759008" cy="2525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«И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дам вам сердце новое, и дух новый дам вам; и возьму из плоти вашей сердце каменное, и дам вам сердце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плотяное».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Иезекииль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36:26 – Библия.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6490010" cy="9255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Процесс Преобразования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490951"/>
            <a:ext cx="5720576" cy="15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okChampa" panose="020B0604020202020204" pitchFamily="34" charset="-34"/>
              </a:rPr>
              <a:t>Силой Божьей через веру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4153829"/>
            <a:ext cx="9475711" cy="2525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«И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уже не я живу, но живет во мне Христос. А что ныне живу во плоти, то живу верою в Сына Божия, возлюбившего меня и предавшего Себя за меня»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Галатам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2:20 – Библия.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92B84-7063-5999-A09F-3FAE5F4C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37" y="2500169"/>
            <a:ext cx="4717031" cy="1906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Молитва влияет на: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593678-1DBE-B378-992A-37F699B3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037" y="3478231"/>
            <a:ext cx="4717031" cy="2639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Наши мысли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Наши чувства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Наши взаимоотношения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Нашу жизнь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30D2703-2B0E-0374-847B-25D71720FF0E}"/>
              </a:ext>
            </a:extLst>
          </p:cNvPr>
          <p:cNvSpPr txBox="1">
            <a:spLocks/>
          </p:cNvSpPr>
          <p:nvPr/>
        </p:nvSpPr>
        <p:spPr>
          <a:xfrm>
            <a:off x="4874762" y="3478231"/>
            <a:ext cx="5482684" cy="227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Молитва изменяет 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venir Next Condensed" panose="020B0506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ХАРАКТЕР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99736BD-6ED6-8FAC-3698-74266327A4AA}"/>
              </a:ext>
            </a:extLst>
          </p:cNvPr>
          <p:cNvSpPr txBox="1">
            <a:spLocks/>
          </p:cNvSpPr>
          <p:nvPr/>
        </p:nvSpPr>
        <p:spPr>
          <a:xfrm>
            <a:off x="708295" y="428452"/>
            <a:ext cx="861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Молитва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4" y="427171"/>
            <a:ext cx="8619892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Молитва и преобразование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283" y="2241394"/>
            <a:ext cx="7058722" cy="411398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Цена успеха в борьбе с грехом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Секрет духовной силы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Насущность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Изменение характера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56" y="681037"/>
            <a:ext cx="628429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7362"/>
                </a:solidFill>
                <a:latin typeface="Modern Love" pitchFamily="82" charset="0"/>
              </a:rPr>
              <a:t>Характеристики Преобразующей молитвы</a:t>
            </a:r>
            <a:endParaRPr lang="en-US" dirty="0">
              <a:solidFill>
                <a:srgbClr val="337362"/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004" y="2442117"/>
            <a:ext cx="7420069" cy="37348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Молитва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сосредоточенная на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Боге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Молитва основанная на Священном Писании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Молитва о других людях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Молитва о Миссионерской работе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Практические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советы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913"/>
            <a:ext cx="8974873" cy="389096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Молитесь о личном преобразовании и о преобразовании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ваших ближних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Изучайте Библию с Молитвой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Прославляйте Бога и будьте благодарны.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Покайтесь 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исповедывайтесь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Молитесь об изменении характера в  соответствии со Словом Божьим.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Практические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советы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85"/>
            <a:ext cx="8963722" cy="356757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Верьте.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Живите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молитвенной жизнью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Живите по Слову Божьему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Молитесь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других людях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Молитесь, Изучайте Слово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Божье и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прославляйте Бога вместе с другими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Изучайте разные материалы, чтобы открыть для себя что-то новое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552</Words>
  <Application>Microsoft Office PowerPoint</Application>
  <PresentationFormat>Widescreen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Avenir Next Condensed</vt:lpstr>
      <vt:lpstr>Calibri</vt:lpstr>
      <vt:lpstr>Calibri Light</vt:lpstr>
      <vt:lpstr>Daytona</vt:lpstr>
      <vt:lpstr>DokChampa</vt:lpstr>
      <vt:lpstr>Modern Love</vt:lpstr>
      <vt:lpstr>Times New Roman</vt:lpstr>
      <vt:lpstr>Office Theme</vt:lpstr>
      <vt:lpstr>Apresentação do PowerPoint</vt:lpstr>
      <vt:lpstr>Преобразование </vt:lpstr>
      <vt:lpstr>Преобразование</vt:lpstr>
      <vt:lpstr>Процесс Преобразования</vt:lpstr>
      <vt:lpstr>Apresentação do PowerPoint</vt:lpstr>
      <vt:lpstr>Молитва и преобразование</vt:lpstr>
      <vt:lpstr>Характеристики Преобразующей молитвы</vt:lpstr>
      <vt:lpstr>Практические советы</vt:lpstr>
      <vt:lpstr>Практические советы</vt:lpstr>
      <vt:lpstr>Влияние Молитвы. Аспекты:</vt:lpstr>
      <vt:lpstr>Влияние Молитвы</vt:lpstr>
      <vt:lpstr>Вопросы для размышления. Спросите себя:</vt:lpstr>
      <vt:lpstr>Обетование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 </dc:title>
  <dc:creator>Itin, Nilde</dc:creator>
  <cp:lastModifiedBy>Conta da Microsoft</cp:lastModifiedBy>
  <cp:revision>39</cp:revision>
  <dcterms:created xsi:type="dcterms:W3CDTF">2022-11-04T01:09:12Z</dcterms:created>
  <dcterms:modified xsi:type="dcterms:W3CDTF">2023-01-10T20:23:40Z</dcterms:modified>
</cp:coreProperties>
</file>