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
  </p:notesMasterIdLst>
  <p:sldIdLst>
    <p:sldId id="256" r:id="rId2"/>
    <p:sldId id="257" r:id="rId3"/>
    <p:sldId id="260" r:id="rId4"/>
    <p:sldId id="293" r:id="rId5"/>
    <p:sldId id="294"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96" r:id="rId19"/>
    <p:sldId id="274" r:id="rId20"/>
    <p:sldId id="275" r:id="rId21"/>
    <p:sldId id="276" r:id="rId22"/>
    <p:sldId id="277" r:id="rId23"/>
    <p:sldId id="278" r:id="rId24"/>
    <p:sldId id="297" r:id="rId25"/>
    <p:sldId id="280" r:id="rId26"/>
    <p:sldId id="298" r:id="rId27"/>
    <p:sldId id="299" r:id="rId28"/>
    <p:sldId id="300" r:id="rId29"/>
    <p:sldId id="301" r:id="rId30"/>
    <p:sldId id="302" r:id="rId31"/>
    <p:sldId id="303" r:id="rId32"/>
    <p:sldId id="295" r:id="rId33"/>
    <p:sldId id="288" r:id="rId34"/>
    <p:sldId id="289" r:id="rId35"/>
    <p:sldId id="290" r:id="rId36"/>
    <p:sldId id="291" r:id="rId37"/>
    <p:sldId id="292" r:id="rId38"/>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6C6963"/>
        </a:solidFill>
        <a:effectLst/>
        <a:uFillTx/>
        <a:latin typeface="Hoefler Text"/>
        <a:ea typeface="Hoefler Text"/>
        <a:cs typeface="Hoefler Text"/>
        <a:sym typeface="Hoefler Text"/>
      </a:defRPr>
    </a:lvl1pPr>
    <a:lvl2pPr marL="0" marR="0" indent="3429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6C6963"/>
        </a:solidFill>
        <a:effectLst/>
        <a:uFillTx/>
        <a:latin typeface="Hoefler Text"/>
        <a:ea typeface="Hoefler Text"/>
        <a:cs typeface="Hoefler Text"/>
        <a:sym typeface="Hoefler Text"/>
      </a:defRPr>
    </a:lvl2pPr>
    <a:lvl3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6C6963"/>
        </a:solidFill>
        <a:effectLst/>
        <a:uFillTx/>
        <a:latin typeface="Hoefler Text"/>
        <a:ea typeface="Hoefler Text"/>
        <a:cs typeface="Hoefler Text"/>
        <a:sym typeface="Hoefler Text"/>
      </a:defRPr>
    </a:lvl3pPr>
    <a:lvl4pPr marL="0" marR="0" indent="10287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6C6963"/>
        </a:solidFill>
        <a:effectLst/>
        <a:uFillTx/>
        <a:latin typeface="Hoefler Text"/>
        <a:ea typeface="Hoefler Text"/>
        <a:cs typeface="Hoefler Text"/>
        <a:sym typeface="Hoefler Text"/>
      </a:defRPr>
    </a:lvl4pPr>
    <a:lvl5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6C6963"/>
        </a:solidFill>
        <a:effectLst/>
        <a:uFillTx/>
        <a:latin typeface="Hoefler Text"/>
        <a:ea typeface="Hoefler Text"/>
        <a:cs typeface="Hoefler Text"/>
        <a:sym typeface="Hoefler Text"/>
      </a:defRPr>
    </a:lvl5pPr>
    <a:lvl6pPr marL="0" marR="0" indent="17145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6C6963"/>
        </a:solidFill>
        <a:effectLst/>
        <a:uFillTx/>
        <a:latin typeface="Hoefler Text"/>
        <a:ea typeface="Hoefler Text"/>
        <a:cs typeface="Hoefler Text"/>
        <a:sym typeface="Hoefler Text"/>
      </a:defRPr>
    </a:lvl6pPr>
    <a:lvl7pPr marL="0" marR="0" indent="2057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6C6963"/>
        </a:solidFill>
        <a:effectLst/>
        <a:uFillTx/>
        <a:latin typeface="Hoefler Text"/>
        <a:ea typeface="Hoefler Text"/>
        <a:cs typeface="Hoefler Text"/>
        <a:sym typeface="Hoefler Text"/>
      </a:defRPr>
    </a:lvl7pPr>
    <a:lvl8pPr marL="0" marR="0" indent="24003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6C6963"/>
        </a:solidFill>
        <a:effectLst/>
        <a:uFillTx/>
        <a:latin typeface="Hoefler Text"/>
        <a:ea typeface="Hoefler Text"/>
        <a:cs typeface="Hoefler Text"/>
        <a:sym typeface="Hoefler Text"/>
      </a:defRPr>
    </a:lvl8pPr>
    <a:lvl9pPr marL="0" marR="0" indent="2743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6C6963"/>
        </a:solidFill>
        <a:effectLst/>
        <a:uFillTx/>
        <a:latin typeface="Hoefler Text"/>
        <a:ea typeface="Hoefler Text"/>
        <a:cs typeface="Hoefler Text"/>
        <a:sym typeface="Hoefler Text"/>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a:font>
          <a:latin typeface="Hoefler Text"/>
          <a:ea typeface="Hoefler Text"/>
          <a:cs typeface="Hoefler Text"/>
        </a:font>
        <a:srgbClr val="5E5E5E"/>
      </a:tcTxStyle>
      <a:tcStyle>
        <a:tcBdr>
          <a:left>
            <a:ln w="12700" cap="flat">
              <a:solidFill>
                <a:srgbClr val="7E8286"/>
              </a:solidFill>
              <a:prstDash val="solid"/>
              <a:miter lim="400000"/>
            </a:ln>
          </a:left>
          <a:right>
            <a:ln w="12700" cap="flat">
              <a:solidFill>
                <a:srgbClr val="7E8286"/>
              </a:solidFill>
              <a:prstDash val="solid"/>
              <a:miter lim="400000"/>
            </a:ln>
          </a:right>
          <a:top>
            <a:ln w="12700" cap="flat">
              <a:solidFill>
                <a:srgbClr val="7E8286"/>
              </a:solidFill>
              <a:prstDash val="solid"/>
              <a:miter lim="400000"/>
            </a:ln>
          </a:top>
          <a:bottom>
            <a:ln w="12700" cap="flat">
              <a:solidFill>
                <a:srgbClr val="7E8286"/>
              </a:solidFill>
              <a:prstDash val="solid"/>
              <a:miter lim="400000"/>
            </a:ln>
          </a:bottom>
          <a:insideH>
            <a:ln w="12700" cap="flat">
              <a:solidFill>
                <a:srgbClr val="7E8286"/>
              </a:solidFill>
              <a:prstDash val="solid"/>
              <a:miter lim="400000"/>
            </a:ln>
          </a:insideH>
          <a:insideV>
            <a:ln w="12700" cap="flat">
              <a:solidFill>
                <a:srgbClr val="7E8286"/>
              </a:solidFill>
              <a:prstDash val="solid"/>
              <a:miter lim="400000"/>
            </a:ln>
          </a:insideV>
        </a:tcBdr>
        <a:fill>
          <a:noFill/>
        </a:fill>
      </a:tcStyle>
    </a:wholeTbl>
    <a:band2H>
      <a:tcTxStyle/>
      <a:tcStyle>
        <a:tcBdr/>
        <a:fill>
          <a:solidFill>
            <a:srgbClr val="C4C1BA">
              <a:alpha val="25000"/>
            </a:srgbClr>
          </a:solidFill>
        </a:fill>
      </a:tcStyle>
    </a:band2H>
    <a:firstCol>
      <a:tcTxStyle>
        <a:font>
          <a:latin typeface="Hoefler Text"/>
          <a:ea typeface="Hoefler Text"/>
          <a:cs typeface="Hoefler Text"/>
        </a:font>
        <a:srgbClr val="5E5E5E"/>
      </a:tcTxStyle>
      <a:tcStyle>
        <a:tcBdr>
          <a:left>
            <a:ln w="12700" cap="flat">
              <a:solidFill>
                <a:srgbClr val="7E8286"/>
              </a:solidFill>
              <a:prstDash val="solid"/>
              <a:miter lim="400000"/>
            </a:ln>
          </a:left>
          <a:right>
            <a:ln w="12700" cap="flat">
              <a:solidFill>
                <a:srgbClr val="7E8286"/>
              </a:solidFill>
              <a:prstDash val="solid"/>
              <a:miter lim="400000"/>
            </a:ln>
          </a:right>
          <a:top>
            <a:ln w="12700" cap="flat">
              <a:solidFill>
                <a:srgbClr val="7E8286"/>
              </a:solidFill>
              <a:prstDash val="solid"/>
              <a:miter lim="400000"/>
            </a:ln>
          </a:top>
          <a:bottom>
            <a:ln w="12700" cap="flat">
              <a:solidFill>
                <a:srgbClr val="7E8286"/>
              </a:solidFill>
              <a:prstDash val="solid"/>
              <a:miter lim="400000"/>
            </a:ln>
          </a:bottom>
          <a:insideH>
            <a:ln w="12700" cap="flat">
              <a:solidFill>
                <a:srgbClr val="7E8286"/>
              </a:solidFill>
              <a:prstDash val="solid"/>
              <a:miter lim="400000"/>
            </a:ln>
          </a:insideH>
          <a:insideV>
            <a:ln w="12700" cap="flat">
              <a:solidFill>
                <a:srgbClr val="7E8286"/>
              </a:solidFill>
              <a:prstDash val="solid"/>
              <a:miter lim="400000"/>
            </a:ln>
          </a:insideV>
        </a:tcBdr>
        <a:fill>
          <a:noFill/>
        </a:fill>
      </a:tcStyle>
    </a:firstCol>
    <a:lastRow>
      <a:tcTxStyle>
        <a:font>
          <a:latin typeface="Hoefler Text"/>
          <a:ea typeface="Hoefler Text"/>
          <a:cs typeface="Hoefler Text"/>
        </a:font>
        <a:srgbClr val="5E5E5E"/>
      </a:tcTxStyle>
      <a:tcStyle>
        <a:tcBdr>
          <a:left>
            <a:ln w="12700" cap="flat">
              <a:solidFill>
                <a:srgbClr val="7E8286"/>
              </a:solidFill>
              <a:prstDash val="solid"/>
              <a:miter lim="400000"/>
            </a:ln>
          </a:left>
          <a:right>
            <a:ln w="12700" cap="flat">
              <a:solidFill>
                <a:srgbClr val="7E8286"/>
              </a:solidFill>
              <a:prstDash val="solid"/>
              <a:miter lim="400000"/>
            </a:ln>
          </a:right>
          <a:top>
            <a:ln w="38100" cap="flat">
              <a:solidFill>
                <a:srgbClr val="7E8286"/>
              </a:solidFill>
              <a:prstDash val="solid"/>
              <a:miter lim="400000"/>
            </a:ln>
          </a:top>
          <a:bottom>
            <a:ln w="12700" cap="flat">
              <a:solidFill>
                <a:srgbClr val="7E8286"/>
              </a:solidFill>
              <a:prstDash val="solid"/>
              <a:miter lim="400000"/>
            </a:ln>
          </a:bottom>
          <a:insideH>
            <a:ln w="12700" cap="flat">
              <a:solidFill>
                <a:srgbClr val="7E8286"/>
              </a:solidFill>
              <a:prstDash val="solid"/>
              <a:miter lim="400000"/>
            </a:ln>
          </a:insideH>
          <a:insideV>
            <a:ln w="12700" cap="flat">
              <a:solidFill>
                <a:srgbClr val="7E8286"/>
              </a:solidFill>
              <a:prstDash val="solid"/>
              <a:miter lim="400000"/>
            </a:ln>
          </a:insideV>
        </a:tcBdr>
        <a:fill>
          <a:noFill/>
        </a:fill>
      </a:tcStyle>
    </a:lastRow>
    <a:firstRow>
      <a:tcTxStyle>
        <a:font>
          <a:latin typeface="Hoefler Text"/>
          <a:ea typeface="Hoefler Text"/>
          <a:cs typeface="Hoefler Text"/>
        </a:font>
        <a:srgbClr val="5E5E5E"/>
      </a:tcTxStyle>
      <a:tcStyle>
        <a:tcBdr>
          <a:left>
            <a:ln w="12700" cap="flat">
              <a:solidFill>
                <a:srgbClr val="7E8286"/>
              </a:solidFill>
              <a:prstDash val="solid"/>
              <a:miter lim="400000"/>
            </a:ln>
          </a:left>
          <a:right>
            <a:ln w="12700" cap="flat">
              <a:solidFill>
                <a:srgbClr val="7E8286"/>
              </a:solidFill>
              <a:prstDash val="solid"/>
              <a:miter lim="400000"/>
            </a:ln>
          </a:right>
          <a:top>
            <a:ln w="12700" cap="flat">
              <a:solidFill>
                <a:srgbClr val="7E8286"/>
              </a:solidFill>
              <a:prstDash val="solid"/>
              <a:miter lim="400000"/>
            </a:ln>
          </a:top>
          <a:bottom>
            <a:ln w="12700" cap="flat">
              <a:solidFill>
                <a:srgbClr val="7E8286"/>
              </a:solidFill>
              <a:prstDash val="solid"/>
              <a:miter lim="400000"/>
            </a:ln>
          </a:bottom>
          <a:insideH>
            <a:ln w="12700" cap="flat">
              <a:solidFill>
                <a:srgbClr val="7E8286"/>
              </a:solidFill>
              <a:prstDash val="solid"/>
              <a:miter lim="400000"/>
            </a:ln>
          </a:insideH>
          <a:insideV>
            <a:ln w="12700" cap="flat">
              <a:solidFill>
                <a:srgbClr val="7E8286"/>
              </a:solidFill>
              <a:prstDash val="solid"/>
              <a:miter lim="400000"/>
            </a:ln>
          </a:insideV>
        </a:tcBdr>
        <a:fill>
          <a:noFill/>
        </a:fill>
      </a:tcStyle>
    </a:firstRow>
  </a:tblStyle>
  <a:tblStyle styleId="{C7B018BB-80A7-4F77-B60F-C8B233D01FF8}" styleName="">
    <a:tblBg/>
    <a:wholeTbl>
      <a:tcTxStyle>
        <a:font>
          <a:latin typeface="Hoefler Text"/>
          <a:ea typeface="Hoefler Text"/>
          <a:cs typeface="Hoefler Text"/>
        </a:font>
        <a:schemeClr val="accent5">
          <a:hueOff val="85969"/>
          <a:satOff val="-7811"/>
          <a:lumOff val="-38955"/>
        </a:schemeClr>
      </a:tcTxStyle>
      <a:tcStyle>
        <a:tcBdr>
          <a:left>
            <a:ln w="12700" cap="flat">
              <a:noFill/>
              <a:miter lim="400000"/>
            </a:ln>
          </a:left>
          <a:right>
            <a:ln w="12700" cap="flat">
              <a:noFill/>
              <a:miter lim="400000"/>
            </a:ln>
          </a:right>
          <a:top>
            <a:ln w="12700" cap="flat">
              <a:solidFill>
                <a:schemeClr val="accent5">
                  <a:hueOff val="85969"/>
                  <a:satOff val="-7811"/>
                  <a:lumOff val="-38955"/>
                </a:schemeClr>
              </a:solidFill>
              <a:prstDash val="solid"/>
              <a:miter lim="400000"/>
            </a:ln>
          </a:top>
          <a:bottom>
            <a:ln w="12700" cap="flat">
              <a:solidFill>
                <a:schemeClr val="accent5">
                  <a:hueOff val="85969"/>
                  <a:satOff val="-7811"/>
                  <a:lumOff val="-38955"/>
                </a:schemeClr>
              </a:solidFill>
              <a:prstDash val="solid"/>
              <a:miter lim="400000"/>
            </a:ln>
          </a:bottom>
          <a:insideH>
            <a:ln w="12700" cap="flat">
              <a:solidFill>
                <a:schemeClr val="accent5">
                  <a:hueOff val="85969"/>
                  <a:satOff val="-7811"/>
                  <a:lumOff val="-38955"/>
                </a:schemeClr>
              </a:solidFill>
              <a:prstDash val="solid"/>
              <a:miter lim="400000"/>
            </a:ln>
          </a:insideH>
          <a:insideV>
            <a:ln w="12700" cap="flat">
              <a:noFill/>
              <a:miter lim="400000"/>
            </a:ln>
          </a:insideV>
        </a:tcBdr>
        <a:fill>
          <a:noFill/>
        </a:fill>
      </a:tcStyle>
    </a:wholeTbl>
    <a:band2H>
      <a:tcTxStyle/>
      <a:tcStyle>
        <a:tcBdr/>
        <a:fill>
          <a:solidFill>
            <a:srgbClr val="C4C1BA">
              <a:alpha val="25000"/>
            </a:srgbClr>
          </a:solidFill>
        </a:fill>
      </a:tcStyle>
    </a:band2H>
    <a:firstCol>
      <a:tcTxStyle>
        <a:font>
          <a:latin typeface="Hoefler Text"/>
          <a:ea typeface="Hoefler Text"/>
          <a:cs typeface="Hoefler Text"/>
        </a:font>
        <a:schemeClr val="accent5">
          <a:hueOff val="85969"/>
          <a:satOff val="-7811"/>
          <a:lumOff val="-38955"/>
        </a:schemeClr>
      </a:tcTxStyle>
      <a:tcStyle>
        <a:tcBdr>
          <a:left>
            <a:ln w="12700" cap="flat">
              <a:noFill/>
              <a:miter lim="400000"/>
            </a:ln>
          </a:left>
          <a:right>
            <a:ln w="12700" cap="flat">
              <a:solidFill>
                <a:schemeClr val="accent5">
                  <a:hueOff val="85969"/>
                  <a:satOff val="-7811"/>
                  <a:lumOff val="-38955"/>
                </a:schemeClr>
              </a:solidFill>
              <a:prstDash val="solid"/>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95C2C3">
              <a:alpha val="63000"/>
            </a:srgbClr>
          </a:solidFill>
        </a:fill>
      </a:tcStyle>
    </a:firstCol>
    <a:lastRow>
      <a:tcTxStyle>
        <a:font>
          <a:latin typeface="Hoefler Text"/>
          <a:ea typeface="Hoefler Text"/>
          <a:cs typeface="Hoefler Text"/>
        </a:font>
        <a:schemeClr val="accent5">
          <a:hueOff val="85969"/>
          <a:satOff val="-7811"/>
          <a:lumOff val="-38955"/>
        </a:schemeClr>
      </a:tcTxStyle>
      <a:tcStyle>
        <a:tcBdr>
          <a:left>
            <a:ln w="12700" cap="flat">
              <a:noFill/>
              <a:miter lim="400000"/>
            </a:ln>
          </a:left>
          <a:right>
            <a:ln w="12700" cap="flat">
              <a:noFill/>
              <a:miter lim="400000"/>
            </a:ln>
          </a:right>
          <a:top>
            <a:ln w="25400" cap="flat">
              <a:solidFill>
                <a:schemeClr val="accent5">
                  <a:hueOff val="85969"/>
                  <a:satOff val="-7811"/>
                  <a:lumOff val="-38955"/>
                </a:schemeClr>
              </a:solidFill>
              <a:prstDash val="solid"/>
              <a:miter lim="400000"/>
            </a:ln>
          </a:top>
          <a:bottom>
            <a:ln w="12700" cap="flat">
              <a:noFill/>
              <a:miter lim="400000"/>
            </a:ln>
          </a:bottom>
          <a:insideH>
            <a:ln w="12700" cap="flat">
              <a:noFill/>
              <a:miter lim="400000"/>
            </a:ln>
          </a:insideH>
          <a:insideV>
            <a:ln w="12700" cap="flat">
              <a:noFill/>
              <a:miter lim="400000"/>
            </a:ln>
          </a:insideV>
        </a:tcBdr>
        <a:fill>
          <a:noFill/>
        </a:fill>
      </a:tcStyle>
    </a:lastRow>
    <a:firstRow>
      <a:tcTxStyle>
        <a:font>
          <a:latin typeface="Hoefler Text"/>
          <a:ea typeface="Hoefler Text"/>
          <a:cs typeface="Hoefler Text"/>
        </a:font>
        <a:srgbClr val="FFFFFF"/>
      </a:tcTxStyle>
      <a:tcStyle>
        <a:tcBdr>
          <a:left>
            <a:ln w="12700" cap="flat">
              <a:noFill/>
              <a:miter lim="400000"/>
            </a:ln>
          </a:left>
          <a:right>
            <a:ln w="12700" cap="flat">
              <a:noFill/>
              <a:miter lim="400000"/>
            </a:ln>
          </a:right>
          <a:top>
            <a:ln w="12700" cap="flat">
              <a:noFill/>
              <a:miter lim="400000"/>
            </a:ln>
          </a:top>
          <a:bottom>
            <a:ln w="12700" cap="flat">
              <a:solidFill>
                <a:schemeClr val="accent5">
                  <a:hueOff val="85969"/>
                  <a:satOff val="-7811"/>
                  <a:lumOff val="-38955"/>
                </a:schemeClr>
              </a:solidFill>
              <a:prstDash val="solid"/>
              <a:miter lim="400000"/>
            </a:ln>
          </a:bottom>
          <a:insideH>
            <a:ln w="12700" cap="flat">
              <a:noFill/>
              <a:miter lim="400000"/>
            </a:ln>
          </a:insideH>
          <a:insideV>
            <a:ln w="12700" cap="flat">
              <a:noFill/>
              <a:miter lim="400000"/>
            </a:ln>
          </a:insideV>
        </a:tcBdr>
        <a:fill>
          <a:solidFill>
            <a:srgbClr val="427271"/>
          </a:solidFill>
        </a:fill>
      </a:tcStyle>
    </a:firstRow>
  </a:tblStyle>
  <a:tblStyle styleId="{EEE7283C-3CF3-47DC-8721-378D4A62B228}" styleName="">
    <a:tblBg/>
    <a:wholeTbl>
      <a:tcTxStyle>
        <a:font>
          <a:latin typeface="Hoefler Text"/>
          <a:ea typeface="Hoefler Text"/>
          <a:cs typeface="Hoefler Text"/>
        </a:font>
        <a:srgbClr val="5E5E5E"/>
      </a:tcTxStyle>
      <a:tcStyle>
        <a:tcBdr>
          <a:left>
            <a:ln w="12700" cap="flat">
              <a:solidFill>
                <a:schemeClr val="accent1">
                  <a:satOff val="-10875"/>
                  <a:lumOff val="-37767"/>
                </a:schemeClr>
              </a:solidFill>
              <a:prstDash val="solid"/>
              <a:miter lim="400000"/>
            </a:ln>
          </a:left>
          <a:right>
            <a:ln w="12700" cap="flat">
              <a:solidFill>
                <a:schemeClr val="accent1">
                  <a:satOff val="-10875"/>
                  <a:lumOff val="-37767"/>
                </a:schemeClr>
              </a:solidFill>
              <a:prstDash val="solid"/>
              <a:miter lim="400000"/>
            </a:ln>
          </a:right>
          <a:top>
            <a:ln w="12700" cap="flat">
              <a:solidFill>
                <a:schemeClr val="accent1">
                  <a:satOff val="-10875"/>
                  <a:lumOff val="-37767"/>
                </a:schemeClr>
              </a:solidFill>
              <a:prstDash val="solid"/>
              <a:miter lim="400000"/>
            </a:ln>
          </a:top>
          <a:bottom>
            <a:ln w="12700" cap="flat">
              <a:solidFill>
                <a:schemeClr val="accent1">
                  <a:satOff val="-10875"/>
                  <a:lumOff val="-37767"/>
                </a:schemeClr>
              </a:solidFill>
              <a:prstDash val="solid"/>
              <a:miter lim="400000"/>
            </a:ln>
          </a:bottom>
          <a:insideH>
            <a:ln w="12700" cap="flat">
              <a:solidFill>
                <a:schemeClr val="accent1">
                  <a:satOff val="-10875"/>
                  <a:lumOff val="-37767"/>
                </a:schemeClr>
              </a:solidFill>
              <a:prstDash val="solid"/>
              <a:miter lim="400000"/>
            </a:ln>
          </a:insideH>
          <a:insideV>
            <a:ln w="12700" cap="flat">
              <a:solidFill>
                <a:schemeClr val="accent1">
                  <a:satOff val="-10875"/>
                  <a:lumOff val="-37767"/>
                </a:schemeClr>
              </a:solidFill>
              <a:prstDash val="solid"/>
              <a:miter lim="400000"/>
            </a:ln>
          </a:insideV>
        </a:tcBdr>
        <a:fill>
          <a:noFill/>
        </a:fill>
      </a:tcStyle>
    </a:wholeTbl>
    <a:band2H>
      <a:tcTxStyle/>
      <a:tcStyle>
        <a:tcBdr/>
        <a:fill>
          <a:solidFill>
            <a:srgbClr val="E1E0DA"/>
          </a:solidFill>
        </a:fill>
      </a:tcStyle>
    </a:band2H>
    <a:firstCol>
      <a:tcTxStyle>
        <a:font>
          <a:latin typeface="Hoefler Text"/>
          <a:ea typeface="Hoefler Text"/>
          <a:cs typeface="Hoefler Text"/>
        </a:font>
        <a:srgbClr val="FFFFFF"/>
      </a:tcTxStyle>
      <a:tcStyle>
        <a:tcBdr>
          <a:left>
            <a:ln w="12700" cap="flat">
              <a:solidFill>
                <a:schemeClr val="accent1">
                  <a:satOff val="-10875"/>
                  <a:lumOff val="-37767"/>
                </a:schemeClr>
              </a:solidFill>
              <a:prstDash val="solid"/>
              <a:miter lim="400000"/>
            </a:ln>
          </a:left>
          <a:right>
            <a:ln w="12700" cap="flat">
              <a:noFill/>
              <a:miter lim="400000"/>
            </a:ln>
          </a:right>
          <a:top>
            <a:ln w="12700" cap="flat">
              <a:solidFill>
                <a:schemeClr val="accent1">
                  <a:satOff val="-10875"/>
                  <a:lumOff val="-37767"/>
                </a:schemeClr>
              </a:solidFill>
              <a:prstDash val="solid"/>
              <a:miter lim="400000"/>
            </a:ln>
          </a:top>
          <a:bottom>
            <a:ln w="12700" cap="flat">
              <a:solidFill>
                <a:schemeClr val="accent1">
                  <a:satOff val="-10875"/>
                  <a:lumOff val="-37767"/>
                </a:schemeClr>
              </a:solidFill>
              <a:prstDash val="solid"/>
              <a:miter lim="400000"/>
            </a:ln>
          </a:bottom>
          <a:insideH>
            <a:ln w="12700" cap="flat">
              <a:solidFill>
                <a:schemeClr val="accent1">
                  <a:satOff val="-10875"/>
                  <a:lumOff val="-37767"/>
                </a:schemeClr>
              </a:solidFill>
              <a:prstDash val="solid"/>
              <a:miter lim="400000"/>
            </a:ln>
          </a:insideH>
          <a:insideV>
            <a:ln w="12700" cap="flat">
              <a:noFill/>
              <a:miter lim="400000"/>
            </a:ln>
          </a:insideV>
        </a:tcBdr>
        <a:fill>
          <a:solidFill>
            <a:srgbClr val="979E9E"/>
          </a:solidFill>
        </a:fill>
      </a:tcStyle>
    </a:firstCol>
    <a:lastRow>
      <a:tcTxStyle>
        <a:font>
          <a:latin typeface="Hoefler Text"/>
          <a:ea typeface="Hoefler Text"/>
          <a:cs typeface="Hoefler Text"/>
        </a:font>
        <a:srgbClr val="FFFFFF"/>
      </a:tcTxStyle>
      <a:tcStyle>
        <a:tcBdr>
          <a:left>
            <a:ln w="12700" cap="flat">
              <a:noFill/>
              <a:miter lim="400000"/>
            </a:ln>
          </a:left>
          <a:right>
            <a:ln w="12700" cap="flat">
              <a:noFill/>
              <a:miter lim="400000"/>
            </a:ln>
          </a:right>
          <a:top>
            <a:ln w="12700" cap="flat">
              <a:noFill/>
              <a:miter lim="400000"/>
            </a:ln>
          </a:top>
          <a:bottom>
            <a:ln w="12700" cap="flat">
              <a:solidFill>
                <a:schemeClr val="accent1">
                  <a:satOff val="-10875"/>
                  <a:lumOff val="-37767"/>
                </a:schemeClr>
              </a:solidFill>
              <a:prstDash val="solid"/>
              <a:miter lim="400000"/>
            </a:ln>
          </a:bottom>
          <a:insideH>
            <a:ln w="12700" cap="flat">
              <a:noFill/>
              <a:miter lim="400000"/>
            </a:ln>
          </a:insideH>
          <a:insideV>
            <a:ln w="12700" cap="flat">
              <a:noFill/>
              <a:miter lim="400000"/>
            </a:ln>
          </a:insideV>
        </a:tcBdr>
        <a:fill>
          <a:solidFill>
            <a:schemeClr val="accent1">
              <a:hueOff val="45430"/>
              <a:satOff val="-14506"/>
              <a:lumOff val="-20039"/>
            </a:schemeClr>
          </a:solidFill>
        </a:fill>
      </a:tcStyle>
    </a:lastRow>
    <a:firstRow>
      <a:tcTxStyle>
        <a:font>
          <a:latin typeface="Hoefler Text"/>
          <a:ea typeface="Hoefler Text"/>
          <a:cs typeface="Hoefler Text"/>
        </a:font>
        <a:srgbClr val="FFFFFF"/>
      </a:tcTxStyle>
      <a:tcStyle>
        <a:tcBdr>
          <a:left>
            <a:ln w="12700" cap="flat">
              <a:noFill/>
              <a:miter lim="400000"/>
            </a:ln>
          </a:left>
          <a:right>
            <a:ln w="12700" cap="flat">
              <a:noFill/>
              <a:miter lim="400000"/>
            </a:ln>
          </a:right>
          <a:top>
            <a:ln w="12700" cap="flat">
              <a:solidFill>
                <a:schemeClr val="accent1">
                  <a:satOff val="-10875"/>
                  <a:lumOff val="-37767"/>
                </a:schemeClr>
              </a:solidFill>
              <a:prstDash val="solid"/>
              <a:miter lim="400000"/>
            </a:ln>
          </a:top>
          <a:bottom>
            <a:ln w="12700" cap="flat">
              <a:noFill/>
              <a:miter lim="400000"/>
            </a:ln>
          </a:bottom>
          <a:insideH>
            <a:ln w="12700" cap="flat">
              <a:noFill/>
              <a:miter lim="400000"/>
            </a:ln>
          </a:insideH>
          <a:insideV>
            <a:ln w="12700" cap="flat">
              <a:noFill/>
              <a:miter lim="400000"/>
            </a:ln>
          </a:insideV>
        </a:tcBdr>
        <a:fill>
          <a:solidFill>
            <a:schemeClr val="accent1">
              <a:hueOff val="45430"/>
              <a:satOff val="-14506"/>
              <a:lumOff val="-20039"/>
            </a:schemeClr>
          </a:solidFill>
        </a:fill>
      </a:tcStyle>
    </a:firstRow>
  </a:tblStyle>
  <a:tblStyle styleId="{CF821DB8-F4EB-4A41-A1BA-3FCAFE7338EE}" styleName="">
    <a:tblBg/>
    <a:wholeTbl>
      <a:tcTxStyle>
        <a:font>
          <a:latin typeface="Hoefler Text"/>
          <a:ea typeface="Hoefler Text"/>
          <a:cs typeface="Hoefler Text"/>
        </a:font>
        <a:srgbClr val="5E5E5E"/>
      </a:tcTxStyle>
      <a:tcStyle>
        <a:tcBdr>
          <a:left>
            <a:ln w="12700" cap="flat">
              <a:solidFill>
                <a:srgbClr val="A7A7A7"/>
              </a:solidFill>
              <a:prstDash val="solid"/>
              <a:miter lim="400000"/>
            </a:ln>
          </a:left>
          <a:right>
            <a:ln w="12700" cap="flat">
              <a:solidFill>
                <a:srgbClr val="A7A7A7"/>
              </a:solidFill>
              <a:prstDash val="solid"/>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A7A7A7"/>
              </a:solidFill>
              <a:prstDash val="solid"/>
              <a:miter lim="400000"/>
            </a:ln>
          </a:insideV>
        </a:tcBdr>
        <a:fill>
          <a:noFill/>
        </a:fill>
      </a:tcStyle>
    </a:wholeTbl>
    <a:band2H>
      <a:tcTxStyle/>
      <a:tcStyle>
        <a:tcBdr/>
        <a:fill>
          <a:solidFill>
            <a:srgbClr val="E6E4D7"/>
          </a:solidFill>
        </a:fill>
      </a:tcStyle>
    </a:band2H>
    <a:firstCol>
      <a:tcTxStyle>
        <a:font>
          <a:latin typeface="Hoefler Text"/>
          <a:ea typeface="Hoefler Text"/>
          <a:cs typeface="Hoefler Text"/>
        </a:font>
        <a:srgbClr val="5D3C1B"/>
      </a:tcTxStyle>
      <a:tcStyle>
        <a:tcBdr>
          <a:left>
            <a:ln w="12700" cap="flat">
              <a:solidFill>
                <a:srgbClr val="A7A7A7"/>
              </a:solidFill>
              <a:prstDash val="solid"/>
              <a:miter lim="400000"/>
            </a:ln>
          </a:left>
          <a:right>
            <a:ln w="12700" cap="flat">
              <a:solidFill>
                <a:srgbClr val="A7A7A7"/>
              </a:solidFill>
              <a:prstDash val="solid"/>
              <a:miter lim="400000"/>
            </a:ln>
          </a:right>
          <a:top>
            <a:ln w="12700" cap="flat">
              <a:solidFill>
                <a:srgbClr val="A7A7A7"/>
              </a:solidFill>
              <a:prstDash val="solid"/>
              <a:miter lim="400000"/>
            </a:ln>
          </a:top>
          <a:bottom>
            <a:ln w="12700" cap="flat">
              <a:solidFill>
                <a:srgbClr val="A7A7A7"/>
              </a:solidFill>
              <a:prstDash val="solid"/>
              <a:miter lim="400000"/>
            </a:ln>
          </a:bottom>
          <a:insideH>
            <a:ln w="12700" cap="flat">
              <a:solidFill>
                <a:srgbClr val="A7A7A7"/>
              </a:solidFill>
              <a:prstDash val="solid"/>
              <a:miter lim="400000"/>
            </a:ln>
          </a:insideH>
          <a:insideV>
            <a:ln w="12700" cap="flat">
              <a:solidFill>
                <a:srgbClr val="A7A7A7"/>
              </a:solidFill>
              <a:prstDash val="solid"/>
              <a:miter lim="400000"/>
            </a:ln>
          </a:insideV>
        </a:tcBdr>
        <a:fill>
          <a:solidFill>
            <a:srgbClr val="E7E4DC"/>
          </a:solidFill>
        </a:fill>
      </a:tcStyle>
    </a:firstCol>
    <a:lastRow>
      <a:tcTxStyle>
        <a:font>
          <a:latin typeface="Hoefler Text"/>
          <a:ea typeface="Hoefler Text"/>
          <a:cs typeface="Hoefler Text"/>
        </a:font>
        <a:srgbClr val="5D3C1B"/>
      </a:tcTxStyle>
      <a:tcStyle>
        <a:tcBdr>
          <a:left>
            <a:ln w="12700" cap="flat">
              <a:solidFill>
                <a:srgbClr val="A7A7A7"/>
              </a:solidFill>
              <a:prstDash val="solid"/>
              <a:miter lim="400000"/>
            </a:ln>
          </a:left>
          <a:right>
            <a:ln w="12700" cap="flat">
              <a:solidFill>
                <a:srgbClr val="A7A7A7"/>
              </a:solidFill>
              <a:prstDash val="solid"/>
              <a:miter lim="400000"/>
            </a:ln>
          </a:right>
          <a:top>
            <a:ln w="12700" cap="flat">
              <a:solidFill>
                <a:srgbClr val="A7A7A7"/>
              </a:solidFill>
              <a:prstDash val="solid"/>
              <a:miter lim="400000"/>
            </a:ln>
          </a:top>
          <a:bottom>
            <a:ln w="12700" cap="flat">
              <a:solidFill>
                <a:srgbClr val="A7A7A7"/>
              </a:solidFill>
              <a:prstDash val="solid"/>
              <a:miter lim="400000"/>
            </a:ln>
          </a:bottom>
          <a:insideH>
            <a:ln w="12700" cap="flat">
              <a:solidFill>
                <a:srgbClr val="A7A7A7"/>
              </a:solidFill>
              <a:prstDash val="solid"/>
              <a:miter lim="400000"/>
            </a:ln>
          </a:insideH>
          <a:insideV>
            <a:ln w="12700" cap="flat">
              <a:solidFill>
                <a:srgbClr val="A7A7A7"/>
              </a:solidFill>
              <a:prstDash val="solid"/>
              <a:miter lim="400000"/>
            </a:ln>
          </a:insideV>
        </a:tcBdr>
        <a:fill>
          <a:solidFill>
            <a:srgbClr val="D5D2C7"/>
          </a:solidFill>
        </a:fill>
      </a:tcStyle>
    </a:lastRow>
    <a:firstRow>
      <a:tcTxStyle>
        <a:font>
          <a:latin typeface="Hoefler Text"/>
          <a:ea typeface="Hoefler Text"/>
          <a:cs typeface="Hoefler Text"/>
        </a:font>
        <a:srgbClr val="5D3C1B"/>
      </a:tcTxStyle>
      <a:tcStyle>
        <a:tcBdr>
          <a:left>
            <a:ln w="12700" cap="flat">
              <a:solidFill>
                <a:srgbClr val="A7A7A7"/>
              </a:solidFill>
              <a:prstDash val="solid"/>
              <a:miter lim="400000"/>
            </a:ln>
          </a:left>
          <a:right>
            <a:ln w="12700" cap="flat">
              <a:solidFill>
                <a:srgbClr val="A7A7A7"/>
              </a:solidFill>
              <a:prstDash val="solid"/>
              <a:miter lim="400000"/>
            </a:ln>
          </a:right>
          <a:top>
            <a:ln w="12700" cap="flat">
              <a:solidFill>
                <a:srgbClr val="A7A7A7"/>
              </a:solidFill>
              <a:prstDash val="solid"/>
              <a:miter lim="400000"/>
            </a:ln>
          </a:top>
          <a:bottom>
            <a:ln w="12700" cap="flat">
              <a:solidFill>
                <a:srgbClr val="A7A7A7"/>
              </a:solidFill>
              <a:prstDash val="solid"/>
              <a:miter lim="400000"/>
            </a:ln>
          </a:bottom>
          <a:insideH>
            <a:ln w="12700" cap="flat">
              <a:solidFill>
                <a:srgbClr val="A7A7A7"/>
              </a:solidFill>
              <a:prstDash val="solid"/>
              <a:miter lim="400000"/>
            </a:ln>
          </a:insideH>
          <a:insideV>
            <a:ln w="12700" cap="flat">
              <a:solidFill>
                <a:srgbClr val="A7A7A7"/>
              </a:solidFill>
              <a:prstDash val="solid"/>
              <a:miter lim="400000"/>
            </a:ln>
          </a:insideV>
        </a:tcBdr>
        <a:fill>
          <a:solidFill>
            <a:srgbClr val="D5D2C7"/>
          </a:solidFill>
        </a:fill>
      </a:tcStyle>
    </a:firstRow>
  </a:tblStyle>
  <a:tblStyle styleId="{33BA23B1-9221-436E-865A-0063620EA4FD}" styleName="">
    <a:tblBg/>
    <a:wholeTbl>
      <a:tcTxStyle>
        <a:font>
          <a:latin typeface="Hoefler Text"/>
          <a:ea typeface="Hoefler Text"/>
          <a:cs typeface="Hoefler Text"/>
        </a:font>
        <a:srgbClr val="5E5E5E"/>
      </a:tcTxStyle>
      <a:tcStyle>
        <a:tcBdr>
          <a:left>
            <a:ln w="12700" cap="flat">
              <a:solidFill>
                <a:srgbClr val="000000">
                  <a:alpha val="50000"/>
                </a:srgbClr>
              </a:solidFill>
              <a:prstDash val="solid"/>
              <a:miter lim="400000"/>
            </a:ln>
          </a:left>
          <a:right>
            <a:ln w="12700" cap="flat">
              <a:solidFill>
                <a:srgbClr val="000000">
                  <a:alpha val="50000"/>
                </a:srgbClr>
              </a:solidFill>
              <a:prstDash val="solid"/>
              <a:miter lim="400000"/>
            </a:ln>
          </a:right>
          <a:top>
            <a:ln w="12700" cap="flat">
              <a:solidFill>
                <a:srgbClr val="000000">
                  <a:alpha val="50000"/>
                </a:srgbClr>
              </a:solidFill>
              <a:prstDash val="solid"/>
              <a:miter lim="400000"/>
            </a:ln>
          </a:top>
          <a:bottom>
            <a:ln w="12700" cap="flat">
              <a:solidFill>
                <a:srgbClr val="000000">
                  <a:alpha val="50000"/>
                </a:srgbClr>
              </a:solidFill>
              <a:prstDash val="solid"/>
              <a:miter lim="400000"/>
            </a:ln>
          </a:bottom>
          <a:insideH>
            <a:ln w="12700" cap="flat">
              <a:solidFill>
                <a:srgbClr val="000000">
                  <a:alpha val="50000"/>
                </a:srgbClr>
              </a:solidFill>
              <a:prstDash val="solid"/>
              <a:miter lim="400000"/>
            </a:ln>
          </a:insideH>
          <a:insideV>
            <a:ln w="12700" cap="flat">
              <a:solidFill>
                <a:srgbClr val="000000">
                  <a:alpha val="50000"/>
                </a:srgbClr>
              </a:solidFill>
              <a:prstDash val="solid"/>
              <a:miter lim="400000"/>
            </a:ln>
          </a:insideV>
        </a:tcBdr>
        <a:fill>
          <a:noFill/>
        </a:fill>
      </a:tcStyle>
    </a:wholeTbl>
    <a:band2H>
      <a:tcTxStyle/>
      <a:tcStyle>
        <a:tcBdr/>
        <a:fill>
          <a:solidFill>
            <a:srgbClr val="E4E1D9"/>
          </a:solidFill>
        </a:fill>
      </a:tcStyle>
    </a:band2H>
    <a:firstCol>
      <a:tcTxStyle>
        <a:font>
          <a:latin typeface="Hoefler Text"/>
          <a:ea typeface="Hoefler Text"/>
          <a:cs typeface="Hoefler Text"/>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ACA99C"/>
          </a:solidFill>
        </a:fill>
      </a:tcStyle>
    </a:firstCol>
    <a:lastRow>
      <a:tcTxStyle>
        <a:font>
          <a:latin typeface="Hoefler Text"/>
          <a:ea typeface="Hoefler Text"/>
          <a:cs typeface="Hoefler Text"/>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78746B"/>
          </a:solidFill>
        </a:fill>
      </a:tcStyle>
    </a:lastRow>
    <a:firstRow>
      <a:tcTxStyle>
        <a:font>
          <a:latin typeface="Hoefler Text"/>
          <a:ea typeface="Hoefler Text"/>
          <a:cs typeface="Hoefler Text"/>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78746B"/>
          </a:solidFill>
        </a:fill>
      </a:tcStyle>
    </a:firstRow>
  </a:tblStyle>
  <a:tblStyle styleId="{2708684C-4D16-4618-839F-0558EEFCDFE6}" styleName="">
    <a:tblBg/>
    <a:wholeTbl>
      <a:tcTxStyle>
        <a:font>
          <a:latin typeface="Hoefler Text"/>
          <a:ea typeface="Hoefler Text"/>
          <a:cs typeface="Hoefler Text"/>
        </a:font>
        <a:srgbClr val="5E5E5E"/>
      </a:tcTxStyle>
      <a:tcStyle>
        <a:tcBdr>
          <a:left>
            <a:ln w="12700" cap="flat">
              <a:noFill/>
              <a:miter lim="400000"/>
            </a:ln>
          </a:left>
          <a:right>
            <a:ln w="12700" cap="flat">
              <a:noFill/>
              <a:miter lim="400000"/>
            </a:ln>
          </a:right>
          <a:top>
            <a:ln w="12700" cap="flat">
              <a:solidFill>
                <a:srgbClr val="6B6C6B"/>
              </a:solidFill>
              <a:custDash>
                <a:ds d="200000" sp="200000"/>
              </a:custDash>
              <a:miter lim="400000"/>
            </a:ln>
          </a:top>
          <a:bottom>
            <a:ln w="12700" cap="flat">
              <a:solidFill>
                <a:srgbClr val="6B6C6B"/>
              </a:solidFill>
              <a:custDash>
                <a:ds d="200000" sp="200000"/>
              </a:custDash>
              <a:miter lim="400000"/>
            </a:ln>
          </a:bottom>
          <a:insideH>
            <a:ln w="12700" cap="flat">
              <a:solidFill>
                <a:srgbClr val="6B6C6B"/>
              </a:solidFill>
              <a:custDash>
                <a:ds d="200000" sp="200000"/>
              </a:custDash>
              <a:miter lim="400000"/>
            </a:ln>
          </a:insideH>
          <a:insideV>
            <a:ln w="12700" cap="flat">
              <a:noFill/>
              <a:miter lim="400000"/>
            </a:ln>
          </a:insideV>
        </a:tcBdr>
        <a:fill>
          <a:noFill/>
        </a:fill>
      </a:tcStyle>
    </a:wholeTbl>
    <a:band2H>
      <a:tcTxStyle/>
      <a:tcStyle>
        <a:tcBdr/>
        <a:fill>
          <a:solidFill>
            <a:srgbClr val="FFFFFF">
              <a:alpha val="50000"/>
            </a:srgbClr>
          </a:solidFill>
        </a:fill>
      </a:tcStyle>
    </a:band2H>
    <a:firstCol>
      <a:tcTxStyle>
        <a:font>
          <a:latin typeface="Hoefler Text"/>
          <a:ea typeface="Hoefler Text"/>
          <a:cs typeface="Hoefler Text"/>
        </a:font>
        <a:srgbClr val="5D3C1B"/>
      </a:tcTxStyle>
      <a:tcStyle>
        <a:tcBdr>
          <a:left>
            <a:ln w="12700" cap="flat">
              <a:noFill/>
              <a:miter lim="400000"/>
            </a:ln>
          </a:left>
          <a:right>
            <a:ln w="25400" cap="flat">
              <a:solidFill>
                <a:srgbClr val="A7A7A7"/>
              </a:solidFill>
              <a:prstDash val="solid"/>
              <a:miter lim="400000"/>
            </a:ln>
          </a:right>
          <a:top>
            <a:ln w="12700" cap="flat">
              <a:solidFill>
                <a:srgbClr val="A9AAA9"/>
              </a:solidFill>
              <a:prstDash val="solid"/>
              <a:miter lim="400000"/>
            </a:ln>
          </a:top>
          <a:bottom>
            <a:ln w="12700" cap="flat">
              <a:solidFill>
                <a:srgbClr val="A9AAA9"/>
              </a:solidFill>
              <a:prstDash val="solid"/>
              <a:miter lim="400000"/>
            </a:ln>
          </a:bottom>
          <a:insideH>
            <a:ln w="12700" cap="flat">
              <a:solidFill>
                <a:srgbClr val="A9AAA9"/>
              </a:solidFill>
              <a:prstDash val="solid"/>
              <a:miter lim="400000"/>
            </a:ln>
          </a:insideH>
          <a:insideV>
            <a:ln w="12700" cap="flat">
              <a:noFill/>
              <a:miter lim="400000"/>
            </a:ln>
          </a:insideV>
        </a:tcBdr>
        <a:fill>
          <a:noFill/>
        </a:fill>
      </a:tcStyle>
    </a:firstCol>
    <a:lastRow>
      <a:tcTxStyle>
        <a:font>
          <a:latin typeface="Hoefler Text"/>
          <a:ea typeface="Hoefler Text"/>
          <a:cs typeface="Hoefler Text"/>
        </a:font>
        <a:srgbClr val="5D3C1B"/>
      </a:tcTxStyle>
      <a:tcStyle>
        <a:tcBdr>
          <a:left>
            <a:ln w="12700" cap="flat">
              <a:noFill/>
              <a:miter lim="400000"/>
            </a:ln>
          </a:left>
          <a:right>
            <a:ln w="12700" cap="flat">
              <a:noFill/>
              <a:miter lim="400000"/>
            </a:ln>
          </a:right>
          <a:top>
            <a:ln w="25400" cap="flat">
              <a:solidFill>
                <a:srgbClr val="A7A7A7"/>
              </a:solidFill>
              <a:prstDash val="solid"/>
              <a:miter lim="400000"/>
            </a:ln>
          </a:top>
          <a:bottom>
            <a:ln w="12700" cap="flat">
              <a:noFill/>
              <a:miter lim="400000"/>
            </a:ln>
          </a:bottom>
          <a:insideH>
            <a:ln w="12700" cap="flat">
              <a:solidFill>
                <a:srgbClr val="A7A7A7"/>
              </a:solidFill>
              <a:prstDash val="solid"/>
              <a:miter lim="400000"/>
            </a:ln>
          </a:insideH>
          <a:insideV>
            <a:ln w="12700" cap="flat">
              <a:noFill/>
              <a:miter lim="400000"/>
            </a:ln>
          </a:insideV>
        </a:tcBdr>
        <a:fill>
          <a:noFill/>
        </a:fill>
      </a:tcStyle>
    </a:lastRow>
    <a:firstRow>
      <a:tcTxStyle>
        <a:font>
          <a:latin typeface="Hoefler Text"/>
          <a:ea typeface="Hoefler Text"/>
          <a:cs typeface="Hoefler Text"/>
        </a:font>
        <a:srgbClr val="5D3C1B"/>
      </a:tcTxStyle>
      <a:tcStyle>
        <a:tcBdr>
          <a:left>
            <a:ln w="12700" cap="flat">
              <a:noFill/>
              <a:miter lim="400000"/>
            </a:ln>
          </a:left>
          <a:right>
            <a:ln w="12700" cap="flat">
              <a:noFill/>
              <a:miter lim="400000"/>
            </a:ln>
          </a:right>
          <a:top>
            <a:ln w="12700" cap="flat">
              <a:noFill/>
              <a:miter lim="400000"/>
            </a:ln>
          </a:top>
          <a:bottom>
            <a:ln w="25400" cap="flat">
              <a:solidFill>
                <a:srgbClr val="A7A7A7"/>
              </a:solidFill>
              <a:prstDash val="solid"/>
              <a:miter lim="400000"/>
            </a:ln>
          </a:bottom>
          <a:insideH>
            <a:ln w="12700" cap="flat">
              <a:noFill/>
              <a:miter lim="400000"/>
            </a:ln>
          </a:insideH>
          <a:insideV>
            <a:ln w="12700" cap="flat">
              <a:noFill/>
              <a:miter lim="400000"/>
            </a:ln>
          </a:insideV>
        </a:tcBdr>
        <a:fill>
          <a:noFill/>
        </a:fill>
      </a:tcStyle>
    </a:firstRow>
  </a:tblStyle>
  <a:tblStyle styleId="{8F44A2F1-9E1F-4B54-A3A2-5F16C0AD49E2}" styleName="">
    <a:tblBg/>
    <a:wholeTbl>
      <a:tcTxStyle b="off" i="off">
        <a:font>
          <a:latin typeface="Hoefler Text"/>
          <a:ea typeface="Hoefler Text"/>
          <a:cs typeface="Hoefler Text"/>
        </a:font>
        <a:srgbClr val="767367"/>
      </a:tcTxStyle>
      <a:tcStyle>
        <a:tcBdr>
          <a:left>
            <a:ln w="12700" cap="flat">
              <a:solidFill>
                <a:srgbClr val="7E8286"/>
              </a:solidFill>
              <a:prstDash val="solid"/>
              <a:miter lim="400000"/>
            </a:ln>
          </a:left>
          <a:right>
            <a:ln w="12700" cap="flat">
              <a:solidFill>
                <a:srgbClr val="7E8286"/>
              </a:solidFill>
              <a:prstDash val="solid"/>
              <a:miter lim="400000"/>
            </a:ln>
          </a:right>
          <a:top>
            <a:ln w="12700" cap="flat">
              <a:solidFill>
                <a:srgbClr val="7E8286"/>
              </a:solidFill>
              <a:prstDash val="solid"/>
              <a:miter lim="400000"/>
            </a:ln>
          </a:top>
          <a:bottom>
            <a:ln w="12700" cap="flat">
              <a:solidFill>
                <a:srgbClr val="7E8286"/>
              </a:solidFill>
              <a:prstDash val="solid"/>
              <a:miter lim="400000"/>
            </a:ln>
          </a:bottom>
          <a:insideH>
            <a:ln w="12700" cap="flat">
              <a:solidFill>
                <a:srgbClr val="7E8286"/>
              </a:solidFill>
              <a:prstDash val="solid"/>
              <a:miter lim="400000"/>
            </a:ln>
          </a:insideH>
          <a:insideV>
            <a:ln w="12700" cap="flat">
              <a:solidFill>
                <a:srgbClr val="7E8286"/>
              </a:solidFill>
              <a:prstDash val="solid"/>
              <a:miter lim="400000"/>
            </a:ln>
          </a:insideV>
        </a:tcBdr>
        <a:fill>
          <a:noFill/>
        </a:fill>
      </a:tcStyle>
    </a:wholeTbl>
    <a:band2H>
      <a:tcTxStyle/>
      <a:tcStyle>
        <a:tcBdr/>
        <a:fill>
          <a:solidFill>
            <a:srgbClr val="C4BEA8">
              <a:alpha val="26000"/>
            </a:srgbClr>
          </a:solidFill>
        </a:fill>
      </a:tcStyle>
    </a:band2H>
    <a:firstCol>
      <a:tcTxStyle b="off" i="off">
        <a:font>
          <a:latin typeface="Hoefler Text"/>
          <a:ea typeface="Hoefler Text"/>
          <a:cs typeface="Hoefler Text"/>
        </a:font>
        <a:srgbClr val="72707B"/>
      </a:tcTxStyle>
      <a:tcStyle>
        <a:tcBdr>
          <a:left>
            <a:ln w="12700" cap="flat">
              <a:solidFill>
                <a:srgbClr val="7E8286"/>
              </a:solidFill>
              <a:prstDash val="solid"/>
              <a:miter lim="400000"/>
            </a:ln>
          </a:left>
          <a:right>
            <a:ln w="12700" cap="flat">
              <a:solidFill>
                <a:srgbClr val="7E8286"/>
              </a:solidFill>
              <a:prstDash val="solid"/>
              <a:miter lim="400000"/>
            </a:ln>
          </a:right>
          <a:top>
            <a:ln w="12700" cap="flat">
              <a:solidFill>
                <a:srgbClr val="7E8286"/>
              </a:solidFill>
              <a:prstDash val="solid"/>
              <a:miter lim="400000"/>
            </a:ln>
          </a:top>
          <a:bottom>
            <a:ln w="12700" cap="flat">
              <a:solidFill>
                <a:srgbClr val="7E8286"/>
              </a:solidFill>
              <a:prstDash val="solid"/>
              <a:miter lim="400000"/>
            </a:ln>
          </a:bottom>
          <a:insideH>
            <a:ln w="12700" cap="flat">
              <a:solidFill>
                <a:srgbClr val="7E8286"/>
              </a:solidFill>
              <a:prstDash val="solid"/>
              <a:miter lim="400000"/>
            </a:ln>
          </a:insideH>
          <a:insideV>
            <a:ln w="12700" cap="flat">
              <a:solidFill>
                <a:srgbClr val="7E8286"/>
              </a:solidFill>
              <a:prstDash val="solid"/>
              <a:miter lim="400000"/>
            </a:ln>
          </a:insideV>
        </a:tcBdr>
        <a:fill>
          <a:noFill/>
        </a:fill>
      </a:tcStyle>
    </a:firstCol>
    <a:lastRow>
      <a:tcTxStyle b="off" i="off">
        <a:font>
          <a:latin typeface="Hoefler Text"/>
          <a:ea typeface="Hoefler Text"/>
          <a:cs typeface="Hoefler Text"/>
        </a:font>
        <a:srgbClr val="72707B"/>
      </a:tcTxStyle>
      <a:tcStyle>
        <a:tcBdr>
          <a:left>
            <a:ln w="12700" cap="flat">
              <a:solidFill>
                <a:srgbClr val="7E8286"/>
              </a:solidFill>
              <a:prstDash val="solid"/>
              <a:miter lim="400000"/>
            </a:ln>
          </a:left>
          <a:right>
            <a:ln w="12700" cap="flat">
              <a:solidFill>
                <a:srgbClr val="7E8286"/>
              </a:solidFill>
              <a:prstDash val="solid"/>
              <a:miter lim="400000"/>
            </a:ln>
          </a:right>
          <a:top>
            <a:ln w="38100" cap="flat">
              <a:solidFill>
                <a:srgbClr val="7E8286"/>
              </a:solidFill>
              <a:prstDash val="solid"/>
              <a:miter lim="400000"/>
            </a:ln>
          </a:top>
          <a:bottom>
            <a:ln w="12700" cap="flat">
              <a:solidFill>
                <a:srgbClr val="7E8286"/>
              </a:solidFill>
              <a:prstDash val="solid"/>
              <a:miter lim="400000"/>
            </a:ln>
          </a:bottom>
          <a:insideH>
            <a:ln w="12700" cap="flat">
              <a:solidFill>
                <a:srgbClr val="7E8286"/>
              </a:solidFill>
              <a:prstDash val="solid"/>
              <a:miter lim="400000"/>
            </a:ln>
          </a:insideH>
          <a:insideV>
            <a:ln w="12700" cap="flat">
              <a:solidFill>
                <a:srgbClr val="7E8286"/>
              </a:solidFill>
              <a:prstDash val="solid"/>
              <a:miter lim="400000"/>
            </a:ln>
          </a:insideV>
        </a:tcBdr>
        <a:fill>
          <a:noFill/>
        </a:fill>
      </a:tcStyle>
    </a:lastRow>
    <a:firstRow>
      <a:tcTxStyle b="off" i="off">
        <a:font>
          <a:latin typeface="Hoefler Text"/>
          <a:ea typeface="Hoefler Text"/>
          <a:cs typeface="Hoefler Text"/>
        </a:font>
        <a:srgbClr val="72707B"/>
      </a:tcTxStyle>
      <a:tcStyle>
        <a:tcBdr>
          <a:left>
            <a:ln w="12700" cap="flat">
              <a:solidFill>
                <a:srgbClr val="7E8286"/>
              </a:solidFill>
              <a:prstDash val="solid"/>
              <a:miter lim="400000"/>
            </a:ln>
          </a:left>
          <a:right>
            <a:ln w="12700" cap="flat">
              <a:solidFill>
                <a:srgbClr val="7E8286"/>
              </a:solidFill>
              <a:prstDash val="solid"/>
              <a:miter lim="400000"/>
            </a:ln>
          </a:right>
          <a:top>
            <a:ln w="12700" cap="flat">
              <a:solidFill>
                <a:srgbClr val="7E8286"/>
              </a:solidFill>
              <a:prstDash val="solid"/>
              <a:miter lim="400000"/>
            </a:ln>
          </a:top>
          <a:bottom>
            <a:ln w="12700" cap="flat">
              <a:solidFill>
                <a:srgbClr val="7E8286"/>
              </a:solidFill>
              <a:prstDash val="solid"/>
              <a:miter lim="400000"/>
            </a:ln>
          </a:bottom>
          <a:insideH>
            <a:ln w="12700" cap="flat">
              <a:solidFill>
                <a:srgbClr val="7E8286"/>
              </a:solidFill>
              <a:prstDash val="solid"/>
              <a:miter lim="400000"/>
            </a:ln>
          </a:insideH>
          <a:insideV>
            <a:ln w="12700" cap="flat">
              <a:solidFill>
                <a:srgbClr val="7E8286"/>
              </a:solidFill>
              <a:prstDash val="solid"/>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700"/>
    <p:restoredTop sz="57919"/>
  </p:normalViewPr>
  <p:slideViewPr>
    <p:cSldViewPr snapToGrid="0" snapToObjects="1">
      <p:cViewPr varScale="1">
        <p:scale>
          <a:sx n="30" d="100"/>
          <a:sy n="30" d="100"/>
        </p:scale>
        <p:origin x="1446"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6" name="Shape 116"/>
          <p:cNvSpPr>
            <a:spLocks noGrp="1" noRot="1" noChangeAspect="1"/>
          </p:cNvSpPr>
          <p:nvPr>
            <p:ph type="sldImg"/>
          </p:nvPr>
        </p:nvSpPr>
        <p:spPr>
          <a:xfrm>
            <a:off x="1143000" y="685800"/>
            <a:ext cx="4572000" cy="3429000"/>
          </a:xfrm>
          <a:prstGeom prst="rect">
            <a:avLst/>
          </a:prstGeom>
        </p:spPr>
        <p:txBody>
          <a:bodyPr/>
          <a:lstStyle/>
          <a:p>
            <a:endParaRPr/>
          </a:p>
        </p:txBody>
      </p:sp>
      <p:sp>
        <p:nvSpPr>
          <p:cNvPr id="117" name="Shape 117"/>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1201297670"/>
      </p:ext>
    </p:extLst>
  </p:cSld>
  <p:clrMap bg1="lt1" tx1="dk1" bg2="lt2" tx2="dk2" accent1="accent1" accent2="accent2" accent3="accent3" accent4="accent4" accent5="accent5" accent6="accent6" hlink="hlink" folHlink="folHlink"/>
  <p:notesStyle>
    <a:lvl1pPr defTabSz="584200" latinLnBrk="0">
      <a:defRPr sz="2200">
        <a:latin typeface="Lucida Grande"/>
        <a:ea typeface="Lucida Grande"/>
        <a:cs typeface="Lucida Grande"/>
        <a:sym typeface="Lucida Grande"/>
      </a:defRPr>
    </a:lvl1pPr>
    <a:lvl2pPr defTabSz="584200" latinLnBrk="0">
      <a:defRPr sz="2200">
        <a:latin typeface="Lucida Grande"/>
        <a:ea typeface="Lucida Grande"/>
        <a:cs typeface="Lucida Grande"/>
        <a:sym typeface="Lucida Grande"/>
      </a:defRPr>
    </a:lvl2pPr>
    <a:lvl3pPr defTabSz="584200" latinLnBrk="0">
      <a:defRPr sz="2200">
        <a:latin typeface="Lucida Grande"/>
        <a:ea typeface="Lucida Grande"/>
        <a:cs typeface="Lucida Grande"/>
        <a:sym typeface="Lucida Grande"/>
      </a:defRPr>
    </a:lvl3pPr>
    <a:lvl4pPr defTabSz="584200" latinLnBrk="0">
      <a:defRPr sz="2200">
        <a:latin typeface="Lucida Grande"/>
        <a:ea typeface="Lucida Grande"/>
        <a:cs typeface="Lucida Grande"/>
        <a:sym typeface="Lucida Grande"/>
      </a:defRPr>
    </a:lvl4pPr>
    <a:lvl5pPr defTabSz="584200" latinLnBrk="0">
      <a:defRPr sz="2200">
        <a:latin typeface="Lucida Grande"/>
        <a:ea typeface="Lucida Grande"/>
        <a:cs typeface="Lucida Grande"/>
        <a:sym typeface="Lucida Grande"/>
      </a:defRPr>
    </a:lvl5pPr>
    <a:lvl6pPr defTabSz="584200" latinLnBrk="0">
      <a:defRPr sz="2200">
        <a:latin typeface="Lucida Grande"/>
        <a:ea typeface="Lucida Grande"/>
        <a:cs typeface="Lucida Grande"/>
        <a:sym typeface="Lucida Grande"/>
      </a:defRPr>
    </a:lvl6pPr>
    <a:lvl7pPr defTabSz="584200" latinLnBrk="0">
      <a:defRPr sz="2200">
        <a:latin typeface="Lucida Grande"/>
        <a:ea typeface="Lucida Grande"/>
        <a:cs typeface="Lucida Grande"/>
        <a:sym typeface="Lucida Grande"/>
      </a:defRPr>
    </a:lvl7pPr>
    <a:lvl8pPr defTabSz="584200" latinLnBrk="0">
      <a:defRPr sz="2200">
        <a:latin typeface="Lucida Grande"/>
        <a:ea typeface="Lucida Grande"/>
        <a:cs typeface="Lucida Grande"/>
        <a:sym typeface="Lucida Grande"/>
      </a:defRPr>
    </a:lvl8pPr>
    <a:lvl9pPr defTabSz="584200" latinLnBrk="0">
      <a:defRPr sz="2200">
        <a:latin typeface="Lucida Grande"/>
        <a:ea typeface="Lucida Grande"/>
        <a:cs typeface="Lucida Grande"/>
        <a:sym typeface="Lucida Grand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3" Type="http://schemas.openxmlformats.org/officeDocument/2006/relationships/hyperlink" Target="http://www.reviveourhearts.com/" TargetMode="External"/><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6463235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sz="2200" dirty="0" smtClean="0">
                <a:effectLst/>
                <a:latin typeface="Lucida Grande"/>
                <a:ea typeface="Lucida Grande"/>
                <a:cs typeface="Lucida Grande"/>
                <a:sym typeface="Lucida Grande"/>
              </a:rPr>
              <a:t>Помните, о чем мы говорили сегодня утром? </a:t>
            </a:r>
            <a:r>
              <a:rPr lang="en-US" sz="2200" dirty="0" smtClean="0">
                <a:effectLst/>
                <a:latin typeface="Lucida Grande"/>
                <a:ea typeface="Lucida Grande"/>
                <a:cs typeface="Lucida Grande"/>
                <a:sym typeface="Lucida Grande"/>
              </a:rPr>
              <a:t>“</a:t>
            </a:r>
            <a:r>
              <a:rPr lang="en-US" sz="2200" dirty="0" err="1" smtClean="0">
                <a:effectLst/>
                <a:latin typeface="Lucida Grande"/>
                <a:ea typeface="Lucida Grande"/>
                <a:cs typeface="Lucida Grande"/>
                <a:sym typeface="Lucida Grande"/>
              </a:rPr>
              <a:t>Наша</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великая</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нужда</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в</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этой</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милости</a:t>
            </a:r>
            <a:r>
              <a:rPr lang="en-US" sz="2200" dirty="0" smtClean="0">
                <a:effectLst/>
                <a:latin typeface="Lucida Grande"/>
                <a:ea typeface="Lucida Grande"/>
                <a:cs typeface="Lucida Grande"/>
                <a:sym typeface="Lucida Grande"/>
              </a:rPr>
              <a:t> — </a:t>
            </a:r>
            <a:r>
              <a:rPr lang="en-US" sz="2200" dirty="0" err="1" smtClean="0">
                <a:effectLst/>
                <a:latin typeface="Lucida Grande"/>
                <a:ea typeface="Lucida Grande"/>
                <a:cs typeface="Lucida Grande"/>
                <a:sym typeface="Lucida Grande"/>
              </a:rPr>
              <a:t>единственное</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что</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дает</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нам</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право</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получить</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ее</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Поэтому</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если</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мы</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со</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смирением</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признаем</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свою</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нужду</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то</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у</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нас</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есть</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надежда</a:t>
            </a:r>
            <a:r>
              <a:rPr lang="en-US" sz="2200" dirty="0" smtClean="0">
                <a:effectLst/>
                <a:latin typeface="Lucida Grande"/>
                <a:ea typeface="Lucida Grande"/>
                <a:cs typeface="Lucida Grande"/>
                <a:sym typeface="Lucida Grande"/>
              </a:rPr>
              <a:t>!</a:t>
            </a:r>
          </a:p>
          <a:p>
            <a:endParaRPr lang="ru-RU" sz="2200" i="1" dirty="0" smtClean="0">
              <a:effectLst/>
              <a:latin typeface="Lucida Grande"/>
              <a:ea typeface="Lucida Grande"/>
              <a:cs typeface="Lucida Grande"/>
              <a:sym typeface="Lucida Grande"/>
            </a:endParaRPr>
          </a:p>
          <a:p>
            <a:r>
              <a:rPr lang="en-US" sz="2200" i="1" dirty="0" err="1" smtClean="0">
                <a:effectLst/>
                <a:latin typeface="Lucida Grande"/>
                <a:ea typeface="Lucida Grande"/>
                <a:cs typeface="Lucida Grande"/>
                <a:sym typeface="Lucida Grande"/>
              </a:rPr>
              <a:t>Служение</a:t>
            </a:r>
            <a:r>
              <a:rPr lang="en-US" sz="2200" i="1" dirty="0" smtClean="0">
                <a:effectLst/>
                <a:latin typeface="Lucida Grande"/>
                <a:ea typeface="Lucida Grande"/>
                <a:cs typeface="Lucida Grande"/>
                <a:sym typeface="Lucida Grande"/>
              </a:rPr>
              <a:t> </a:t>
            </a:r>
            <a:r>
              <a:rPr lang="en-US" sz="2200" i="1" dirty="0" err="1" smtClean="0">
                <a:effectLst/>
                <a:latin typeface="Lucida Grande"/>
                <a:ea typeface="Lucida Grande"/>
                <a:cs typeface="Lucida Grande"/>
                <a:sym typeface="Lucida Grande"/>
              </a:rPr>
              <a:t>исцеления</a:t>
            </a:r>
            <a:r>
              <a:rPr lang="en-US" sz="2200" i="1" dirty="0" smtClean="0">
                <a:effectLst/>
                <a:latin typeface="Lucida Grande"/>
                <a:ea typeface="Lucida Grande"/>
                <a:cs typeface="Lucida Grande"/>
                <a:sym typeface="Lucida Grande"/>
              </a:rPr>
              <a:t>,</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с</a:t>
            </a:r>
            <a:r>
              <a:rPr lang="en-US" sz="2200" dirty="0" smtClean="0">
                <a:effectLst/>
                <a:latin typeface="Lucida Grande"/>
                <a:ea typeface="Lucida Grande"/>
                <a:cs typeface="Lucida Grande"/>
                <a:sym typeface="Lucida Grande"/>
              </a:rPr>
              <a:t>. 161</a:t>
            </a:r>
          </a:p>
          <a:p>
            <a:pPr marL="0" marR="0" lvl="0" indent="0" defTabSz="584200" eaLnBrk="1" fontAlgn="auto" latinLnBrk="0" hangingPunct="1">
              <a:lnSpc>
                <a:spcPct val="100000"/>
              </a:lnSpc>
              <a:spcBef>
                <a:spcPts val="0"/>
              </a:spcBef>
              <a:spcAft>
                <a:spcPts val="0"/>
              </a:spcAft>
              <a:buClrTx/>
              <a:buSzTx/>
              <a:buFontTx/>
              <a:buNone/>
              <a:tabLst/>
              <a:defRPr/>
            </a:pPr>
            <a:endParaRPr lang="ru-RU" sz="2200" dirty="0" smtClean="0">
              <a:effectLst/>
              <a:latin typeface="Lucida Grande"/>
              <a:ea typeface="Lucida Grande"/>
              <a:cs typeface="Lucida Grande"/>
              <a:sym typeface="Lucida Grande"/>
            </a:endParaRPr>
          </a:p>
          <a:p>
            <a:pPr marL="0" marR="0" lvl="0" indent="0" defTabSz="584200" eaLnBrk="1" fontAlgn="auto" latinLnBrk="0" hangingPunct="1">
              <a:lnSpc>
                <a:spcPct val="100000"/>
              </a:lnSpc>
              <a:spcBef>
                <a:spcPts val="0"/>
              </a:spcBef>
              <a:spcAft>
                <a:spcPts val="0"/>
              </a:spcAft>
              <a:buClrTx/>
              <a:buSzTx/>
              <a:buFontTx/>
              <a:buNone/>
              <a:tabLst/>
              <a:defRPr/>
            </a:pPr>
            <a:endParaRPr lang="en-US" dirty="0"/>
          </a:p>
        </p:txBody>
      </p:sp>
    </p:spTree>
    <p:extLst>
      <p:ext uri="{BB962C8B-B14F-4D97-AF65-F5344CB8AC3E}">
        <p14:creationId xmlns:p14="http://schemas.microsoft.com/office/powerpoint/2010/main" val="21056598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200" dirty="0" err="1" smtClean="0">
                <a:effectLst/>
                <a:latin typeface="Lucida Grande"/>
                <a:ea typeface="Lucida Grande"/>
                <a:cs typeface="Lucida Grande"/>
                <a:sym typeface="Lucida Grande"/>
              </a:rPr>
              <a:t>Помните</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что</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если</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вы</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чувствуете</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что</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переутомились</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что</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живете</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в</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духовной</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пустыне</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и</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не</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знаете</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как</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оттуда</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выбраться</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то</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вы</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находитесь</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в</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идеальном</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месте</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для</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того</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чтобы</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Бог</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проявил</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Себя</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Богу</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нравится</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работать</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с</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сухими</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костями</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И</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Ему</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нравится</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работать</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с</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прахом</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земным</a:t>
            </a:r>
            <a:r>
              <a:rPr lang="en-US" sz="2200" dirty="0" smtClean="0">
                <a:effectLst/>
                <a:latin typeface="Lucida Grande"/>
                <a:ea typeface="Lucida Grande"/>
                <a:cs typeface="Lucida Grande"/>
                <a:sym typeface="Lucida Grande"/>
              </a:rPr>
              <a:t>! </a:t>
            </a:r>
          </a:p>
          <a:p>
            <a:r>
              <a:rPr lang="en-US" sz="2200" dirty="0" smtClean="0">
                <a:effectLst/>
                <a:latin typeface="Lucida Grande"/>
                <a:ea typeface="Lucida Grande"/>
                <a:cs typeface="Lucida Grande"/>
                <a:sym typeface="Lucida Grande"/>
              </a:rPr>
              <a:t> </a:t>
            </a:r>
          </a:p>
          <a:p>
            <a:r>
              <a:rPr lang="en-US" sz="2200" dirty="0" err="1" smtClean="0">
                <a:effectLst/>
                <a:latin typeface="Lucida Grande"/>
                <a:ea typeface="Lucida Grande"/>
                <a:cs typeface="Lucida Grande"/>
                <a:sym typeface="Lucida Grande"/>
              </a:rPr>
              <a:t>Иисус</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говорит</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нам</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Я</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пришел</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призвать</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не</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праведников</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а</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грешников</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к</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покаянию</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Лк</a:t>
            </a:r>
            <a:r>
              <a:rPr lang="en-US" sz="2200" dirty="0" smtClean="0">
                <a:effectLst/>
                <a:latin typeface="Lucida Grande"/>
                <a:ea typeface="Lucida Grande"/>
                <a:cs typeface="Lucida Grande"/>
                <a:sym typeface="Lucida Grande"/>
              </a:rPr>
              <a:t>. 5:32). </a:t>
            </a:r>
            <a:r>
              <a:rPr lang="en-US" sz="2200" dirty="0" err="1" smtClean="0">
                <a:effectLst/>
                <a:latin typeface="Lucida Grande"/>
                <a:ea typeface="Lucida Grande"/>
                <a:cs typeface="Lucida Grande"/>
                <a:sym typeface="Lucida Grande"/>
              </a:rPr>
              <a:t>Если</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мы</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признаем</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себя</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грешниками</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то</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можем</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получить</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ободрение</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потому</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что</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мы</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как</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раз</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и</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подходим</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для</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получения</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дара</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спасения</a:t>
            </a:r>
            <a:r>
              <a:rPr lang="en-US" sz="2200" dirty="0" smtClean="0">
                <a:effectLst/>
                <a:latin typeface="Lucida Grande"/>
                <a:ea typeface="Lucida Grande"/>
                <a:cs typeface="Lucida Grande"/>
                <a:sym typeface="Lucida Grande"/>
              </a:rPr>
              <a:t>. </a:t>
            </a:r>
          </a:p>
          <a:p>
            <a:r>
              <a:rPr lang="en-US" sz="2200" dirty="0" smtClean="0">
                <a:effectLst/>
                <a:latin typeface="Lucida Grande"/>
                <a:ea typeface="Lucida Grande"/>
                <a:cs typeface="Lucida Grande"/>
                <a:sym typeface="Lucida Grande"/>
              </a:rPr>
              <a:t> </a:t>
            </a:r>
          </a:p>
          <a:p>
            <a:r>
              <a:rPr lang="en-US" sz="2200" dirty="0" err="1" smtClean="0">
                <a:effectLst/>
                <a:latin typeface="Lucida Grande"/>
                <a:ea typeface="Lucida Grande"/>
                <a:cs typeface="Lucida Grande"/>
                <a:sym typeface="Lucida Grande"/>
              </a:rPr>
              <a:t>Но</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вернемся</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к</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смирению</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Если</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Бог</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призывает</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нас</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быть</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смиренными</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в</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сердце</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своем</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как</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это</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выглядит</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в</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обычной</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повсед</a:t>
            </a:r>
            <a:r>
              <a:rPr lang="ru-RU" sz="2200" dirty="0" smtClean="0">
                <a:effectLst/>
                <a:latin typeface="Lucida Grande"/>
                <a:ea typeface="Lucida Grande"/>
                <a:cs typeface="Lucida Grande"/>
                <a:sym typeface="Lucida Grande"/>
              </a:rPr>
              <a:t>н</a:t>
            </a:r>
            <a:r>
              <a:rPr lang="en-US" sz="2200" dirty="0" err="1" smtClean="0">
                <a:effectLst/>
                <a:latin typeface="Lucida Grande"/>
                <a:ea typeface="Lucida Grande"/>
                <a:cs typeface="Lucida Grande"/>
                <a:sym typeface="Lucida Grande"/>
              </a:rPr>
              <a:t>евной</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жизни</a:t>
            </a:r>
            <a:r>
              <a:rPr lang="en-US" sz="2200" dirty="0" smtClean="0">
                <a:effectLst/>
                <a:latin typeface="Lucida Grande"/>
                <a:ea typeface="Lucida Grande"/>
                <a:cs typeface="Lucida Grande"/>
                <a:sym typeface="Lucida Grande"/>
              </a:rPr>
              <a:t>? </a:t>
            </a:r>
          </a:p>
          <a:p>
            <a:endParaRPr lang="ru-RU" sz="2200" dirty="0" smtClean="0">
              <a:effectLst/>
              <a:latin typeface="Lucida Grande"/>
              <a:ea typeface="Lucida Grande"/>
              <a:cs typeface="Lucida Grande"/>
              <a:sym typeface="Lucida Grande"/>
            </a:endParaRPr>
          </a:p>
        </p:txBody>
      </p:sp>
    </p:spTree>
    <p:extLst>
      <p:ext uri="{BB962C8B-B14F-4D97-AF65-F5344CB8AC3E}">
        <p14:creationId xmlns:p14="http://schemas.microsoft.com/office/powerpoint/2010/main" val="28080300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200" dirty="0" err="1" smtClean="0">
                <a:effectLst/>
                <a:latin typeface="Lucida Grande"/>
                <a:ea typeface="Lucida Grande"/>
                <a:cs typeface="Lucida Grande"/>
                <a:sym typeface="Lucida Grande"/>
              </a:rPr>
              <a:t>Норман</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Грабб</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пишет</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в</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книге</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Постоянное</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возрождение</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секрет</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победоносной</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жизни</a:t>
            </a:r>
            <a:r>
              <a:rPr lang="en-US" sz="2200" dirty="0" smtClean="0">
                <a:effectLst/>
                <a:latin typeface="Lucida Grande"/>
                <a:ea typeface="Lucida Grande"/>
                <a:cs typeface="Lucida Grande"/>
                <a:sym typeface="Lucida Grande"/>
              </a:rPr>
              <a:t>”:</a:t>
            </a:r>
          </a:p>
          <a:p>
            <a:r>
              <a:rPr lang="en-US" sz="2200" dirty="0" smtClean="0">
                <a:effectLst/>
                <a:latin typeface="Lucida Grande"/>
                <a:ea typeface="Lucida Grande"/>
                <a:cs typeface="Lucida Grande"/>
                <a:sym typeface="Lucida Grande"/>
              </a:rPr>
              <a:t> </a:t>
            </a:r>
          </a:p>
          <a:p>
            <a:r>
              <a:rPr lang="en-US" sz="2200" dirty="0" err="1" smtClean="0">
                <a:effectLst/>
                <a:latin typeface="Lucida Grande"/>
                <a:ea typeface="Lucida Grande"/>
                <a:cs typeface="Lucida Grande"/>
                <a:sym typeface="Lucida Grande"/>
              </a:rPr>
              <a:t>Все</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христианские</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отношения</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двусторонние</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а</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не</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односторонние</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Они</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горизонтальны</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а</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также</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вертикальны</a:t>
            </a:r>
            <a:r>
              <a:rPr lang="en-US" sz="2200" dirty="0" smtClean="0">
                <a:effectLst/>
                <a:latin typeface="Lucida Grande"/>
                <a:ea typeface="Lucida Grande"/>
                <a:cs typeface="Lucida Grande"/>
                <a:sym typeface="Lucida Grande"/>
              </a:rPr>
              <a:t> ... </a:t>
            </a:r>
            <a:r>
              <a:rPr lang="en-US" sz="2200" dirty="0" err="1" smtClean="0">
                <a:effectLst/>
                <a:latin typeface="Lucida Grande"/>
                <a:ea typeface="Lucida Grande"/>
                <a:cs typeface="Lucida Grande"/>
                <a:sym typeface="Lucida Grande"/>
              </a:rPr>
              <a:t>Мы</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не</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можем</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например</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сказать</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что</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мы</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стали</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праведными</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перед</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Богом</a:t>
            </a:r>
            <a:r>
              <a:rPr lang="en-US" sz="2200" dirty="0" smtClean="0">
                <a:effectLst/>
                <a:latin typeface="Lucida Grande"/>
                <a:ea typeface="Lucida Grande"/>
                <a:cs typeface="Lucida Grande"/>
                <a:sym typeface="Lucida Grande"/>
              </a:rPr>
              <a:t> </a:t>
            </a:r>
            <a:r>
              <a:rPr lang="ru-RU" sz="2200" dirty="0" smtClean="0">
                <a:effectLst/>
                <a:latin typeface="Lucida Grande"/>
                <a:ea typeface="Lucida Grande"/>
                <a:cs typeface="Lucida Grande"/>
                <a:sym typeface="Lucida Grande"/>
              </a:rPr>
              <a:t>благодаря вере</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во</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Христа</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и</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все</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же</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продолжаем</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оставаться</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неправедными</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среди</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людей</a:t>
            </a:r>
            <a:r>
              <a:rPr lang="en-US" sz="2200" dirty="0" smtClean="0">
                <a:effectLst/>
                <a:latin typeface="Lucida Grande"/>
                <a:ea typeface="Lucida Grande"/>
                <a:cs typeface="Lucida Grande"/>
                <a:sym typeface="Lucida Grande"/>
              </a:rPr>
              <a:t>.</a:t>
            </a:r>
          </a:p>
          <a:p>
            <a:r>
              <a:rPr lang="en-US" sz="2200" dirty="0" smtClean="0">
                <a:effectLst/>
                <a:latin typeface="Lucida Grande"/>
                <a:ea typeface="Lucida Grande"/>
                <a:cs typeface="Lucida Grande"/>
                <a:sym typeface="Lucida Grande"/>
              </a:rPr>
              <a:t> </a:t>
            </a:r>
          </a:p>
          <a:p>
            <a:r>
              <a:rPr lang="en-US" sz="2200" dirty="0" err="1" smtClean="0">
                <a:effectLst/>
                <a:latin typeface="Lucida Grande"/>
                <a:ea typeface="Lucida Grande"/>
                <a:cs typeface="Lucida Grande"/>
                <a:sym typeface="Lucida Grande"/>
              </a:rPr>
              <a:t>Позвольте</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мне</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описать</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это</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так</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Можно</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сравнить</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человека</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с</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домом</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в</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котором</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есть</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крыша</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и</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стены</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Так</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и</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у</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человека</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в</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его</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падшем</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состоянии</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есть</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крыша</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разделяющая</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его</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с</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Богом</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и</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есть</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стены</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разделяющие</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его</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с</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ближними</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При</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получении</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спасения</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когда</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человек</a:t>
            </a:r>
            <a:r>
              <a:rPr lang="en-US" sz="2200" dirty="0" smtClean="0">
                <a:effectLst/>
                <a:latin typeface="Lucida Grande"/>
                <a:ea typeface="Lucida Grande"/>
                <a:cs typeface="Lucida Grande"/>
                <a:sym typeface="Lucida Grande"/>
              </a:rPr>
              <a:t> </a:t>
            </a:r>
            <a:r>
              <a:rPr lang="ru-RU" sz="2200" dirty="0" smtClean="0">
                <a:effectLst/>
                <a:latin typeface="Lucida Grande"/>
                <a:ea typeface="Lucida Grande"/>
                <a:cs typeface="Lucida Grande"/>
                <a:sym typeface="Lucida Grande"/>
              </a:rPr>
              <a:t>сокрушенный приходит ко кресту, </a:t>
            </a:r>
            <a:r>
              <a:rPr lang="en-US" sz="2200" dirty="0" err="1" smtClean="0">
                <a:effectLst/>
                <a:latin typeface="Lucida Grande"/>
                <a:ea typeface="Lucida Grande"/>
                <a:cs typeface="Lucida Grande"/>
                <a:sym typeface="Lucida Grande"/>
              </a:rPr>
              <a:t>благодаря</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вере</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во</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Христа</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крыша</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закрывающая</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его</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от</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Бога</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и</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стены</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закрывающие</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его</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от</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людей</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рушатся</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и</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человек</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перед</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людьми</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свидетельствует</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что</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он</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грешник</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спасенный</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благодатью</a:t>
            </a:r>
            <a:r>
              <a:rPr lang="en-US" sz="2200" dirty="0" smtClean="0">
                <a:effectLst/>
                <a:latin typeface="Lucida Grande"/>
                <a:ea typeface="Lucida Grande"/>
                <a:cs typeface="Lucida Grande"/>
                <a:sym typeface="Lucida Grande"/>
              </a:rPr>
              <a:t>.</a:t>
            </a:r>
          </a:p>
          <a:p>
            <a:r>
              <a:rPr lang="en-US" sz="2200" dirty="0" smtClean="0">
                <a:effectLst/>
                <a:latin typeface="Lucida Grande"/>
                <a:ea typeface="Lucida Grande"/>
                <a:cs typeface="Lucida Grande"/>
                <a:sym typeface="Lucida Grande"/>
              </a:rPr>
              <a:t> </a:t>
            </a:r>
          </a:p>
          <a:p>
            <a:r>
              <a:rPr lang="en-US" sz="2200" dirty="0" err="1" smtClean="0">
                <a:effectLst/>
                <a:latin typeface="Lucida Grande"/>
                <a:ea typeface="Lucida Grande"/>
                <a:cs typeface="Lucida Grande"/>
                <a:sym typeface="Lucida Grande"/>
              </a:rPr>
              <a:t>К</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сожалению</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вскоре</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после</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обращения</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эта</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проблема</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возникает</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снова</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и</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в</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этом</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заключается</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основное</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препятствие</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для</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продолжения</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возрождения</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Постоянное</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возрождение</a:t>
            </a:r>
            <a:r>
              <a:rPr lang="en-US" sz="2200" dirty="0" smtClean="0">
                <a:effectLst/>
                <a:latin typeface="Lucida Grande"/>
                <a:ea typeface="Lucida Grande"/>
                <a:cs typeface="Lucida Grande"/>
                <a:sym typeface="Lucida Grande"/>
              </a:rPr>
              <a:t> – </a:t>
            </a:r>
            <a:r>
              <a:rPr lang="en-US" sz="2200" dirty="0" err="1" smtClean="0">
                <a:effectLst/>
                <a:latin typeface="Lucida Grande"/>
                <a:ea typeface="Lucida Grande"/>
                <a:cs typeface="Lucida Grande"/>
                <a:sym typeface="Lucida Grande"/>
              </a:rPr>
              <a:t>это</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постоянная</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сокрушенность</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и</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сокрушенность</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в</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двух</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направлениях</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и</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стены</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и</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крыша</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должны</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быть</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разрушены</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А</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самый</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глубоко</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укоренившийся</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и</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коварный</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грех</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человека</a:t>
            </a:r>
            <a:r>
              <a:rPr lang="en-US" sz="2200" dirty="0" smtClean="0">
                <a:effectLst/>
                <a:latin typeface="Lucida Grande"/>
                <a:ea typeface="Lucida Grande"/>
                <a:cs typeface="Lucida Grande"/>
                <a:sym typeface="Lucida Grande"/>
              </a:rPr>
              <a:t> - </a:t>
            </a:r>
            <a:r>
              <a:rPr lang="en-US" sz="2200" dirty="0" err="1" smtClean="0">
                <a:effectLst/>
                <a:latin typeface="Lucida Grande"/>
                <a:ea typeface="Lucida Grande"/>
                <a:cs typeface="Lucida Grande"/>
                <a:sym typeface="Lucida Grande"/>
              </a:rPr>
              <a:t>это</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коварный</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грех</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гордости</a:t>
            </a:r>
            <a:r>
              <a:rPr lang="en-US" sz="2200" dirty="0" smtClean="0">
                <a:effectLst/>
                <a:latin typeface="Lucida Grande"/>
                <a:ea typeface="Lucida Grande"/>
                <a:cs typeface="Lucida Grande"/>
                <a:sym typeface="Lucida Grande"/>
              </a:rPr>
              <a:t>: </a:t>
            </a:r>
            <a:r>
              <a:rPr lang="ru-RU" sz="2200" dirty="0" smtClean="0">
                <a:effectLst/>
                <a:latin typeface="Lucida Grande"/>
                <a:ea typeface="Lucida Grande"/>
                <a:cs typeface="Lucida Grande"/>
                <a:sym typeface="Lucida Grande"/>
              </a:rPr>
              <a:t>самомнение</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и</a:t>
            </a:r>
            <a:r>
              <a:rPr lang="en-US" sz="2200" dirty="0" smtClean="0">
                <a:effectLst/>
                <a:latin typeface="Lucida Grande"/>
                <a:ea typeface="Lucida Grande"/>
                <a:cs typeface="Lucida Grande"/>
                <a:sym typeface="Lucida Grande"/>
              </a:rPr>
              <a:t> c</a:t>
            </a:r>
            <a:r>
              <a:rPr lang="ru-RU" sz="2200" dirty="0" err="1" smtClean="0">
                <a:effectLst/>
                <a:latin typeface="Lucida Grande"/>
                <a:ea typeface="Lucida Grande"/>
                <a:cs typeface="Lucida Grande"/>
                <a:sym typeface="Lucida Grande"/>
              </a:rPr>
              <a:t>амолюбие</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Хотя</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мы</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с</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трудом</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понимаем</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это</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и</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стараемся</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держать</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открытым</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пространство</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между</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собой</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и</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Богом</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благодаря</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покаянию</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и</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вере</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очень</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скоро</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мы</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позволяем</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стенам</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респектабельности</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снова</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возникнуть</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между</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нами</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и</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нашими</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собратьями</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Мы</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не</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возражаем</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против</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того</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чтобы</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наши</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собратья</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знали</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об</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успехах</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нашей</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христианской</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жизни</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Когда</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мы</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приводим</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кого-то</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к</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Богу</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проводим</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урок</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получаем</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ответ</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на</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молитву</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или</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находим</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интересные</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идеи</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в</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Писании</a:t>
            </a:r>
            <a:r>
              <a:rPr lang="en-US" sz="2200" dirty="0" smtClean="0">
                <a:effectLst/>
                <a:latin typeface="Lucida Grande"/>
                <a:ea typeface="Lucida Grande"/>
                <a:cs typeface="Lucida Grande"/>
                <a:sym typeface="Lucida Grande"/>
              </a:rPr>
              <a:t> – </a:t>
            </a:r>
            <a:r>
              <a:rPr lang="en-US" sz="2200" dirty="0" err="1" smtClean="0">
                <a:effectLst/>
                <a:latin typeface="Lucida Grande"/>
                <a:ea typeface="Lucida Grande"/>
                <a:cs typeface="Lucida Grande"/>
                <a:sym typeface="Lucida Grande"/>
              </a:rPr>
              <a:t>то</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хотим</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чтобы</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они</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услышали</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об</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этом</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потому</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что</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благодаря</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им</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мы</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получаем</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награду</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своего</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рода</a:t>
            </a:r>
            <a:r>
              <a:rPr lang="en-US" sz="2200" dirty="0" smtClean="0">
                <a:effectLst/>
                <a:latin typeface="Lucida Grande"/>
                <a:ea typeface="Lucida Grande"/>
                <a:cs typeface="Lucida Grande"/>
                <a:sym typeface="Lucida Grande"/>
              </a:rPr>
              <a:t>….</a:t>
            </a:r>
          </a:p>
          <a:p>
            <a:r>
              <a:rPr lang="en-US" sz="2200" dirty="0" smtClean="0">
                <a:effectLst/>
                <a:latin typeface="Lucida Grande"/>
                <a:ea typeface="Lucida Grande"/>
                <a:cs typeface="Lucida Grande"/>
                <a:sym typeface="Lucida Grande"/>
              </a:rPr>
              <a:t> </a:t>
            </a:r>
          </a:p>
          <a:p>
            <a:r>
              <a:rPr lang="en-US" sz="2200" dirty="0" err="1" smtClean="0">
                <a:effectLst/>
                <a:latin typeface="Lucida Grande"/>
                <a:ea typeface="Lucida Grande"/>
                <a:cs typeface="Lucida Grande"/>
                <a:sym typeface="Lucida Grande"/>
              </a:rPr>
              <a:t>Если</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Богу</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приходится</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иметь</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дело</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с</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нами</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из-за</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нашего</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нетерпения</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или</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раздражения</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в</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семье</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из-за</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нечестности</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в</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наших</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делах</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из-за</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холодности</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или</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какого-либо</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другого</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греха</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мы</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ни</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в</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коем</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случае</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не</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можем</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с</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легкостью</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рассказать</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своим</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собратьям</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о</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Божьих</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верных</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и</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милостивых</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действиях</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там</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где</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мы</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терпим</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неудачу</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Почему</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нет</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Просто</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из-за</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гордости</a:t>
            </a:r>
            <a:r>
              <a:rPr lang="en-US" sz="2200" dirty="0" smtClean="0">
                <a:effectLst/>
                <a:latin typeface="Lucida Grande"/>
                <a:ea typeface="Lucida Grande"/>
                <a:cs typeface="Lucida Grande"/>
                <a:sym typeface="Lucida Grande"/>
              </a:rPr>
              <a:t> ... </a:t>
            </a:r>
            <a:r>
              <a:rPr lang="en-US" sz="2200" dirty="0" err="1" smtClean="0">
                <a:effectLst/>
                <a:latin typeface="Lucida Grande"/>
                <a:ea typeface="Lucida Grande"/>
                <a:cs typeface="Lucida Grande"/>
                <a:sym typeface="Lucida Grande"/>
              </a:rPr>
              <a:t>Дело</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в</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том</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что</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мы</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любим</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похвалу</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от</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людей</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и</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от</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Бога</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и</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именно</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это</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как</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говорится</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в</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Писании</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останавливает</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поток</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исповеди</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перед</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людьми</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Ин</a:t>
            </a:r>
            <a:r>
              <a:rPr lang="en-US" sz="2200" dirty="0" smtClean="0">
                <a:effectLst/>
                <a:latin typeface="Lucida Grande"/>
                <a:ea typeface="Lucida Grande"/>
                <a:cs typeface="Lucida Grande"/>
                <a:sym typeface="Lucida Grande"/>
              </a:rPr>
              <a:t>. 12: 42-43).</a:t>
            </a:r>
            <a:endParaRPr lang="ru-RU" sz="2200" dirty="0" smtClean="0">
              <a:effectLst/>
              <a:latin typeface="Lucida Grande"/>
              <a:ea typeface="Lucida Grande"/>
              <a:cs typeface="Lucida Grande"/>
              <a:sym typeface="Lucida Grande"/>
            </a:endParaRPr>
          </a:p>
          <a:p>
            <a:endParaRPr lang="en-US" sz="2200" dirty="0" smtClean="0">
              <a:effectLst/>
              <a:latin typeface="Lucida Grande"/>
              <a:ea typeface="Lucida Grande"/>
              <a:cs typeface="Lucida Grande"/>
              <a:sym typeface="Lucida Grande"/>
            </a:endParaRPr>
          </a:p>
          <a:p>
            <a:r>
              <a:rPr lang="en-US" sz="2200" dirty="0" smtClean="0">
                <a:effectLst/>
                <a:latin typeface="Lucida Grande"/>
                <a:ea typeface="Lucida Grande"/>
                <a:cs typeface="Lucida Grande"/>
                <a:sym typeface="Lucida Grande"/>
              </a:rPr>
              <a:t>Norman Grubb, </a:t>
            </a:r>
            <a:r>
              <a:rPr lang="en-US" sz="2200" i="1" dirty="0" smtClean="0">
                <a:effectLst/>
                <a:latin typeface="Lucida Grande"/>
                <a:ea typeface="Lucida Grande"/>
                <a:cs typeface="Lucida Grande"/>
                <a:sym typeface="Lucida Grande"/>
              </a:rPr>
              <a:t>Continuous Revival: The Secret to Victorious Living</a:t>
            </a:r>
            <a:r>
              <a:rPr lang="en-US" sz="2200" dirty="0" smtClean="0">
                <a:effectLst/>
                <a:latin typeface="Lucida Grande"/>
                <a:ea typeface="Lucida Grande"/>
                <a:cs typeface="Lucida Grande"/>
                <a:sym typeface="Lucida Grande"/>
              </a:rPr>
              <a:t>, p. 18, 19</a:t>
            </a:r>
          </a:p>
          <a:p>
            <a:r>
              <a:rPr lang="en-US" sz="2200" dirty="0" smtClean="0">
                <a:effectLst/>
                <a:latin typeface="Lucida Grande"/>
                <a:ea typeface="Lucida Grande"/>
                <a:cs typeface="Lucida Grande"/>
                <a:sym typeface="Lucida Grande"/>
              </a:rPr>
              <a:t>Norman Grubb, </a:t>
            </a:r>
            <a:r>
              <a:rPr lang="en-US" sz="2200" i="1" dirty="0" smtClean="0">
                <a:effectLst/>
                <a:latin typeface="Lucida Grande"/>
                <a:ea typeface="Lucida Grande"/>
                <a:cs typeface="Lucida Grande"/>
                <a:sym typeface="Lucida Grande"/>
              </a:rPr>
              <a:t>Continuous Revival: The Secret to Victorious Living</a:t>
            </a:r>
            <a:r>
              <a:rPr lang="en-US" sz="2200" dirty="0" smtClean="0">
                <a:effectLst/>
                <a:latin typeface="Lucida Grande"/>
                <a:ea typeface="Lucida Grande"/>
                <a:cs typeface="Lucida Grande"/>
                <a:sym typeface="Lucida Grande"/>
              </a:rPr>
              <a:t>, p. 20-22</a:t>
            </a:r>
          </a:p>
          <a:p>
            <a:r>
              <a:rPr lang="en-US" sz="2200" dirty="0">
                <a:effectLst/>
                <a:latin typeface="Lucida Grande"/>
                <a:ea typeface="Lucida Grande"/>
                <a:cs typeface="Lucida Grande"/>
                <a:sym typeface="Lucida Grande"/>
              </a:rPr>
              <a:t> </a:t>
            </a:r>
          </a:p>
          <a:p>
            <a:endParaRPr lang="en-US" dirty="0"/>
          </a:p>
        </p:txBody>
      </p:sp>
    </p:spTree>
    <p:extLst>
      <p:ext uri="{BB962C8B-B14F-4D97-AF65-F5344CB8AC3E}">
        <p14:creationId xmlns:p14="http://schemas.microsoft.com/office/powerpoint/2010/main" val="20292287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defTabSz="584200" eaLnBrk="1" fontAlgn="auto" latinLnBrk="0" hangingPunct="1">
              <a:lnSpc>
                <a:spcPct val="100000"/>
              </a:lnSpc>
              <a:spcBef>
                <a:spcPts val="0"/>
              </a:spcBef>
              <a:spcAft>
                <a:spcPts val="0"/>
              </a:spcAft>
              <a:buClrTx/>
              <a:buSzTx/>
              <a:buFontTx/>
              <a:buNone/>
              <a:tabLst/>
              <a:defRPr/>
            </a:pPr>
            <a:r>
              <a:rPr lang="en-US" sz="2200" dirty="0" err="1" smtClean="0">
                <a:effectLst/>
                <a:latin typeface="Lucida Grande"/>
                <a:ea typeface="Lucida Grande"/>
                <a:cs typeface="Lucida Grande"/>
                <a:sym typeface="Lucida Grande"/>
              </a:rPr>
              <a:t>Эндрю</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Мюррей</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пишет</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в</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своей</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книге</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Смирение</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и</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абсолютное</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подчинение</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Легко</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думать</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о</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том</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что</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мы</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смирились</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перед</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Богом</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но</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смирение</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перед</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людьми</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станет</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единственным</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настоящим</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доказательством</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того</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что</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наше</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смирение</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перед</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Богом</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произошло</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по-настоящему</a:t>
            </a:r>
            <a:r>
              <a:rPr lang="en-US" sz="2200" dirty="0" smtClean="0">
                <a:effectLst/>
                <a:latin typeface="Lucida Grande"/>
                <a:ea typeface="Lucida Grande"/>
                <a:cs typeface="Lucida Grande"/>
                <a:sym typeface="Lucida Grande"/>
              </a:rPr>
              <a:t>”. </a:t>
            </a:r>
          </a:p>
          <a:p>
            <a:pPr marL="0" marR="0" lvl="0" indent="0" defTabSz="584200" eaLnBrk="1" fontAlgn="auto" latinLnBrk="0" hangingPunct="1">
              <a:lnSpc>
                <a:spcPct val="100000"/>
              </a:lnSpc>
              <a:spcBef>
                <a:spcPts val="0"/>
              </a:spcBef>
              <a:spcAft>
                <a:spcPts val="0"/>
              </a:spcAft>
              <a:buClrTx/>
              <a:buSzTx/>
              <a:buFontTx/>
              <a:buNone/>
              <a:tabLst/>
              <a:defRPr/>
            </a:pPr>
            <a:endParaRPr lang="en-US" sz="2200" dirty="0">
              <a:effectLst/>
              <a:latin typeface="Lucida Grande"/>
              <a:ea typeface="Lucida Grande"/>
              <a:cs typeface="Lucida Grande"/>
              <a:sym typeface="Lucida Grande"/>
            </a:endParaRPr>
          </a:p>
          <a:p>
            <a:endParaRPr lang="en-US" dirty="0"/>
          </a:p>
        </p:txBody>
      </p:sp>
    </p:spTree>
    <p:extLst>
      <p:ext uri="{BB962C8B-B14F-4D97-AF65-F5344CB8AC3E}">
        <p14:creationId xmlns:p14="http://schemas.microsoft.com/office/powerpoint/2010/main" val="35013902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sz="2200" dirty="0" smtClean="0">
                <a:effectLst/>
                <a:latin typeface="Lucida Grande"/>
                <a:ea typeface="Lucida Grande"/>
                <a:cs typeface="Lucida Grande"/>
                <a:sym typeface="Lucida Grande"/>
              </a:rPr>
              <a:t>Эллен Уайт пишет: «</a:t>
            </a:r>
            <a:r>
              <a:rPr lang="en-US" sz="2200" dirty="0" err="1" smtClean="0">
                <a:effectLst/>
                <a:latin typeface="Lucida Grande"/>
                <a:ea typeface="Lucida Grande"/>
                <a:cs typeface="Lucida Grande"/>
                <a:sym typeface="Lucida Grande"/>
              </a:rPr>
              <a:t>Пусть</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же</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гордый</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дух</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склонится</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в</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смирении</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Пусть</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жестокое</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черствое</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сердце</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сокрушится</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Никогда</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больше</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не</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балуйте</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не</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жалейте</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и</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не</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превозносите</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себя</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Взгляните</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о</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взгляните</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же</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на</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Того</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Кого</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пронзили</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наши</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грехи</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Смотрите</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как</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шаг</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за</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шагом</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Он</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идет</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вниз</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по</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пути</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унижения</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чтобы</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поднять</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и</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возвысить</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нас</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как</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Он</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уничижает</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Себя</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доходя</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до</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непостижимых</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глубин</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унижения</a:t>
            </a:r>
            <a:r>
              <a:rPr lang="en-US" sz="2200" dirty="0" smtClean="0">
                <a:effectLst/>
                <a:latin typeface="Lucida Grande"/>
                <a:ea typeface="Lucida Grande"/>
                <a:cs typeface="Lucida Grande"/>
                <a:sym typeface="Lucida Grande"/>
              </a:rPr>
              <a:t>, — </a:t>
            </a:r>
            <a:r>
              <a:rPr lang="en-US" sz="2200" dirty="0" err="1" smtClean="0">
                <a:effectLst/>
                <a:latin typeface="Lucida Grande"/>
                <a:ea typeface="Lucida Grande"/>
                <a:cs typeface="Lucida Grande"/>
                <a:sym typeface="Lucida Grande"/>
              </a:rPr>
              <a:t>и</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все</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ради</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того</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чтобы</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спасти</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нас</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впавших</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во</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грех</a:t>
            </a:r>
            <a:r>
              <a:rPr lang="en-US" sz="2200" dirty="0" smtClean="0">
                <a:effectLst/>
                <a:latin typeface="Lucida Grande"/>
                <a:ea typeface="Lucida Grande"/>
                <a:cs typeface="Lucida Grande"/>
                <a:sym typeface="Lucida Grande"/>
              </a:rPr>
              <a:t>! </a:t>
            </a:r>
            <a:endParaRPr lang="ru-RU" sz="2200" dirty="0" smtClean="0">
              <a:effectLst/>
              <a:latin typeface="Lucida Grande"/>
              <a:ea typeface="Lucida Grande"/>
              <a:cs typeface="Lucida Grande"/>
              <a:sym typeface="Lucida Grande"/>
            </a:endParaRPr>
          </a:p>
          <a:p>
            <a:endParaRPr lang="ru-RU" sz="2200" dirty="0" smtClean="0">
              <a:effectLst/>
              <a:latin typeface="Lucida Grande"/>
              <a:ea typeface="Lucida Grande"/>
              <a:cs typeface="Lucida Grande"/>
              <a:sym typeface="Lucida Grande"/>
            </a:endParaRPr>
          </a:p>
          <a:p>
            <a:endParaRPr lang="en-US" dirty="0"/>
          </a:p>
        </p:txBody>
      </p:sp>
    </p:spTree>
    <p:extLst>
      <p:ext uri="{BB962C8B-B14F-4D97-AF65-F5344CB8AC3E}">
        <p14:creationId xmlns:p14="http://schemas.microsoft.com/office/powerpoint/2010/main" val="9123824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200" dirty="0" err="1" smtClean="0">
                <a:effectLst/>
                <a:latin typeface="Lucida Grande"/>
                <a:ea typeface="Lucida Grande"/>
                <a:cs typeface="Lucida Grande"/>
                <a:sym typeface="Lucida Grande"/>
              </a:rPr>
              <a:t>Почему</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же</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мы</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остаемся</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такими</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безразличными</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холодными</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гордыми</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самонадеянными</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формалистами</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Кто</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из</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нас</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добросовестно</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подражает</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Образцу</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Кто</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из</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нас</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встал</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на</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путь</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борьбы</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с</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гордостью</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сердца</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и</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не</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сходил</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с</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него</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Кто</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из</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нас</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со</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всей</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серьезностью</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борется</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с</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эгоизмом</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так</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изживая</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его</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из</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сердца</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чтобы</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он</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уже</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никогда</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не</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проявлялся</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в</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жизни</a:t>
            </a:r>
            <a:r>
              <a:rPr lang="en-US" sz="2200" dirty="0" smtClean="0">
                <a:effectLst/>
                <a:latin typeface="Lucida Grande"/>
                <a:ea typeface="Lucida Grande"/>
                <a:cs typeface="Lucida Grande"/>
                <a:sym typeface="Lucida Grande"/>
              </a:rPr>
              <a:t>?” </a:t>
            </a:r>
          </a:p>
          <a:p>
            <a:r>
              <a:rPr lang="en-US" sz="2200" i="1" dirty="0" err="1" smtClean="0">
                <a:effectLst/>
                <a:latin typeface="Lucida Grande"/>
                <a:ea typeface="Lucida Grande"/>
                <a:cs typeface="Lucida Grande"/>
                <a:sym typeface="Lucida Grande"/>
              </a:rPr>
              <a:t>Свидетельства</a:t>
            </a:r>
            <a:r>
              <a:rPr lang="en-US" sz="2200" i="1" dirty="0" smtClean="0">
                <a:effectLst/>
                <a:latin typeface="Lucida Grande"/>
                <a:ea typeface="Lucida Grande"/>
                <a:cs typeface="Lucida Grande"/>
                <a:sym typeface="Lucida Grande"/>
              </a:rPr>
              <a:t> </a:t>
            </a:r>
            <a:r>
              <a:rPr lang="en-US" sz="2200" i="1" dirty="0" err="1" smtClean="0">
                <a:effectLst/>
                <a:latin typeface="Lucida Grande"/>
                <a:ea typeface="Lucida Grande"/>
                <a:cs typeface="Lucida Grande"/>
                <a:sym typeface="Lucida Grande"/>
              </a:rPr>
              <a:t>для</a:t>
            </a:r>
            <a:r>
              <a:rPr lang="en-US" sz="2200" i="1" dirty="0" smtClean="0">
                <a:effectLst/>
                <a:latin typeface="Lucida Grande"/>
                <a:ea typeface="Lucida Grande"/>
                <a:cs typeface="Lucida Grande"/>
                <a:sym typeface="Lucida Grande"/>
              </a:rPr>
              <a:t> </a:t>
            </a:r>
            <a:r>
              <a:rPr lang="en-US" sz="2200" i="1" dirty="0" err="1" smtClean="0">
                <a:effectLst/>
                <a:latin typeface="Lucida Grande"/>
                <a:ea typeface="Lucida Grande"/>
                <a:cs typeface="Lucida Grande"/>
                <a:sym typeface="Lucida Grande"/>
              </a:rPr>
              <a:t>Церкви</a:t>
            </a:r>
            <a:r>
              <a:rPr lang="en-US" sz="2200" i="1" dirty="0" smtClean="0">
                <a:effectLst/>
                <a:latin typeface="Lucida Grande"/>
                <a:ea typeface="Lucida Grande"/>
                <a:cs typeface="Lucida Grande"/>
                <a:sym typeface="Lucida Grande"/>
              </a:rPr>
              <a:t>, </a:t>
            </a:r>
            <a:r>
              <a:rPr lang="en-US" sz="2200" i="1" dirty="0" err="1" smtClean="0">
                <a:effectLst/>
                <a:latin typeface="Lucida Grande"/>
                <a:ea typeface="Lucida Grande"/>
                <a:cs typeface="Lucida Grande"/>
                <a:sym typeface="Lucida Grande"/>
              </a:rPr>
              <a:t>том</a:t>
            </a:r>
            <a:r>
              <a:rPr lang="en-US" sz="2200" dirty="0" smtClean="0">
                <a:effectLst/>
                <a:latin typeface="Lucida Grande"/>
                <a:ea typeface="Lucida Grande"/>
                <a:cs typeface="Lucida Grande"/>
                <a:sym typeface="Lucida Grande"/>
              </a:rPr>
              <a:t> 5, </a:t>
            </a:r>
            <a:r>
              <a:rPr lang="en-US" sz="2200" dirty="0" err="1" smtClean="0">
                <a:effectLst/>
                <a:latin typeface="Lucida Grande"/>
                <a:ea typeface="Lucida Grande"/>
                <a:cs typeface="Lucida Grande"/>
                <a:sym typeface="Lucida Grande"/>
              </a:rPr>
              <a:t>сс</a:t>
            </a:r>
            <a:r>
              <a:rPr lang="en-US" sz="2200" dirty="0" smtClean="0">
                <a:effectLst/>
                <a:latin typeface="Lucida Grande"/>
                <a:ea typeface="Lucida Grande"/>
                <a:cs typeface="Lucida Grande"/>
                <a:sym typeface="Lucida Grande"/>
              </a:rPr>
              <a:t>. 17, 18</a:t>
            </a:r>
          </a:p>
          <a:p>
            <a:endParaRPr lang="ru-RU" sz="2200" dirty="0" smtClean="0">
              <a:effectLst/>
              <a:latin typeface="Lucida Grande"/>
              <a:ea typeface="Lucida Grande"/>
              <a:cs typeface="Lucida Grande"/>
              <a:sym typeface="Lucida Grande"/>
            </a:endParaRPr>
          </a:p>
          <a:p>
            <a:pPr marL="0" marR="0" lvl="0" indent="0" defTabSz="584200" eaLnBrk="1" fontAlgn="auto" latinLnBrk="0" hangingPunct="1">
              <a:lnSpc>
                <a:spcPct val="100000"/>
              </a:lnSpc>
              <a:spcBef>
                <a:spcPts val="0"/>
              </a:spcBef>
              <a:spcAft>
                <a:spcPts val="0"/>
              </a:spcAft>
              <a:buClrTx/>
              <a:buSzTx/>
              <a:buFontTx/>
              <a:buNone/>
              <a:tabLst/>
              <a:defRPr/>
            </a:pPr>
            <a:r>
              <a:rPr lang="ru-RU" sz="2200" dirty="0" smtClean="0">
                <a:effectLst/>
                <a:latin typeface="Lucida Grande"/>
                <a:ea typeface="Lucida Grande"/>
                <a:cs typeface="Lucida Grande"/>
                <a:sym typeface="Lucida Grande"/>
              </a:rPr>
              <a:t>Я хочу рассказать вам одну историю!</a:t>
            </a:r>
            <a:endParaRPr lang="en-US" sz="2200" dirty="0">
              <a:effectLst/>
              <a:latin typeface="Lucida Grande"/>
              <a:ea typeface="Lucida Grande"/>
              <a:cs typeface="Lucida Grande"/>
              <a:sym typeface="Lucida Grande"/>
            </a:endParaRPr>
          </a:p>
          <a:p>
            <a:endParaRPr lang="en-US" sz="2200" b="1" dirty="0">
              <a:effectLst/>
              <a:latin typeface="Lucida Grande"/>
              <a:ea typeface="Lucida Grande"/>
              <a:cs typeface="Lucida Grande"/>
              <a:sym typeface="Lucida Grande"/>
            </a:endParaRPr>
          </a:p>
          <a:p>
            <a:endParaRPr lang="en-US" dirty="0"/>
          </a:p>
        </p:txBody>
      </p:sp>
    </p:spTree>
    <p:extLst>
      <p:ext uri="{BB962C8B-B14F-4D97-AF65-F5344CB8AC3E}">
        <p14:creationId xmlns:p14="http://schemas.microsoft.com/office/powerpoint/2010/main" val="8052892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200" b="1" dirty="0" err="1" smtClean="0">
                <a:effectLst/>
                <a:latin typeface="Lucida Grande"/>
                <a:ea typeface="Lucida Grande"/>
                <a:cs typeface="Lucida Grande"/>
                <a:sym typeface="Lucida Grande"/>
              </a:rPr>
              <a:t>Свидетельство</a:t>
            </a:r>
            <a:r>
              <a:rPr lang="en-US" sz="2200" b="1" dirty="0" smtClean="0">
                <a:effectLst/>
                <a:latin typeface="Lucida Grande"/>
                <a:ea typeface="Lucida Grande"/>
                <a:cs typeface="Lucida Grande"/>
                <a:sym typeface="Lucida Grande"/>
              </a:rPr>
              <a:t> </a:t>
            </a:r>
            <a:r>
              <a:rPr lang="en-US" sz="2200" b="1" dirty="0" err="1" smtClean="0">
                <a:effectLst/>
                <a:latin typeface="Lucida Grande"/>
                <a:ea typeface="Lucida Grande"/>
                <a:cs typeface="Lucida Grande"/>
                <a:sym typeface="Lucida Grande"/>
              </a:rPr>
              <a:t>Корри</a:t>
            </a:r>
            <a:r>
              <a:rPr lang="en-US" sz="2200" b="1" dirty="0" smtClean="0">
                <a:effectLst/>
                <a:latin typeface="Lucida Grande"/>
                <a:ea typeface="Lucida Grande"/>
                <a:cs typeface="Lucida Grande"/>
                <a:sym typeface="Lucida Grande"/>
              </a:rPr>
              <a:t> </a:t>
            </a:r>
            <a:r>
              <a:rPr lang="en-US" sz="2200" b="1" dirty="0" err="1" smtClean="0">
                <a:effectLst/>
                <a:latin typeface="Lucida Grande"/>
                <a:ea typeface="Lucida Grande"/>
                <a:cs typeface="Lucida Grande"/>
                <a:sym typeface="Lucida Grande"/>
              </a:rPr>
              <a:t>Тен</a:t>
            </a:r>
            <a:r>
              <a:rPr lang="en-US" sz="2200" b="1" dirty="0" smtClean="0">
                <a:effectLst/>
                <a:latin typeface="Lucida Grande"/>
                <a:ea typeface="Lucida Grande"/>
                <a:cs typeface="Lucida Grande"/>
                <a:sym typeface="Lucida Grande"/>
              </a:rPr>
              <a:t> </a:t>
            </a:r>
            <a:r>
              <a:rPr lang="en-US" sz="2200" b="1" dirty="0" err="1" smtClean="0">
                <a:effectLst/>
                <a:latin typeface="Lucida Grande"/>
                <a:ea typeface="Lucida Grande"/>
                <a:cs typeface="Lucida Grande"/>
                <a:sym typeface="Lucida Grande"/>
              </a:rPr>
              <a:t>Бом</a:t>
            </a:r>
            <a:endParaRPr lang="en-US" sz="2200" dirty="0" smtClean="0">
              <a:effectLst/>
              <a:latin typeface="Lucida Grande"/>
              <a:ea typeface="Lucida Grande"/>
              <a:cs typeface="Lucida Grande"/>
              <a:sym typeface="Lucida Grande"/>
            </a:endParaRPr>
          </a:p>
          <a:p>
            <a:r>
              <a:rPr lang="en-US" sz="2200" dirty="0" smtClean="0">
                <a:effectLst/>
                <a:latin typeface="Lucida Grande"/>
                <a:ea typeface="Lucida Grande"/>
                <a:cs typeface="Lucida Grande"/>
                <a:sym typeface="Lucida Grande"/>
              </a:rPr>
              <a:t> </a:t>
            </a:r>
          </a:p>
          <a:p>
            <a:r>
              <a:rPr lang="en-US" sz="2200" dirty="0" err="1" smtClean="0">
                <a:effectLst/>
                <a:latin typeface="Lucida Grande"/>
                <a:ea typeface="Lucida Grande"/>
                <a:cs typeface="Lucida Grande"/>
                <a:sym typeface="Lucida Grande"/>
              </a:rPr>
              <a:t>Возможно</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вы</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слышали</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о</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Корри</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Тен</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Бом</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которая</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вместе</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с</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членами</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своей</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семьи</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помогла</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спасти</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жизнь</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более</a:t>
            </a:r>
            <a:r>
              <a:rPr lang="en-US" sz="2200" dirty="0" smtClean="0">
                <a:effectLst/>
                <a:latin typeface="Lucida Grande"/>
                <a:ea typeface="Lucida Grande"/>
                <a:cs typeface="Lucida Grande"/>
                <a:sym typeface="Lucida Grande"/>
              </a:rPr>
              <a:t> 800 </a:t>
            </a:r>
            <a:r>
              <a:rPr lang="en-US" sz="2200" dirty="0" err="1" smtClean="0">
                <a:effectLst/>
                <a:latin typeface="Lucida Grande"/>
                <a:ea typeface="Lucida Grande"/>
                <a:cs typeface="Lucida Grande"/>
                <a:sym typeface="Lucida Grande"/>
              </a:rPr>
              <a:t>евреев</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во</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время</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Второй</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мировой</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войны</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Из-за</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своей</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подпольной</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работе</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в</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Голландии</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вся</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семья</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была</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арестована</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и</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отправлена</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в</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Равенсбрюк</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один</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из</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самых</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ужасных</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концлагерей</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в</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Германии</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Там</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умерли</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тысячи</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людей</a:t>
            </a:r>
            <a:r>
              <a:rPr lang="en-US" sz="2200" dirty="0" smtClean="0">
                <a:effectLst/>
                <a:latin typeface="Lucida Grande"/>
                <a:ea typeface="Lucida Grande"/>
                <a:cs typeface="Lucida Grande"/>
                <a:sym typeface="Lucida Grande"/>
              </a:rPr>
              <a:t>! </a:t>
            </a:r>
          </a:p>
          <a:p>
            <a:r>
              <a:rPr lang="en-US" sz="2200" dirty="0" smtClean="0">
                <a:effectLst/>
                <a:latin typeface="Lucida Grande"/>
                <a:ea typeface="Lucida Grande"/>
                <a:cs typeface="Lucida Grande"/>
                <a:sym typeface="Lucida Grande"/>
              </a:rPr>
              <a:t> </a:t>
            </a:r>
          </a:p>
          <a:p>
            <a:r>
              <a:rPr lang="en-US" sz="2200" dirty="0" err="1" smtClean="0">
                <a:effectLst/>
                <a:latin typeface="Lucida Grande"/>
                <a:ea typeface="Lucida Grande"/>
                <a:cs typeface="Lucida Grande"/>
                <a:sym typeface="Lucida Grande"/>
              </a:rPr>
              <a:t>К</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тому</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времени</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как</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Кори</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чудесным</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образом</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была</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освобождена</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из</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лагеря</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в</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декабре</a:t>
            </a:r>
            <a:r>
              <a:rPr lang="en-US" sz="2200" dirty="0" smtClean="0">
                <a:effectLst/>
                <a:latin typeface="Lucida Grande"/>
                <a:ea typeface="Lucida Grande"/>
                <a:cs typeface="Lucida Grande"/>
                <a:sym typeface="Lucida Grande"/>
              </a:rPr>
              <a:t> 1944 </a:t>
            </a:r>
            <a:r>
              <a:rPr lang="en-US" sz="2200" dirty="0" err="1" smtClean="0">
                <a:effectLst/>
                <a:latin typeface="Lucida Grande"/>
                <a:ea typeface="Lucida Grande"/>
                <a:cs typeface="Lucida Grande"/>
                <a:sym typeface="Lucida Grande"/>
              </a:rPr>
              <a:t>года</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все</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члены</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ее</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семьи</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уже</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умерли</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в</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заключении</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Однако</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вместо</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того</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чтобы</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лелеять</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свои</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раны</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или</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обозлиться</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на</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жизнь</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Корри</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решила</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провести</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оставшиеся</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годы</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жизни</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путешествуя</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по</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миру</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и</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проповедуя</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о</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любви</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Иисуса</a:t>
            </a:r>
            <a:r>
              <a:rPr lang="en-US" sz="2200" dirty="0" smtClean="0">
                <a:effectLst/>
                <a:latin typeface="Lucida Grande"/>
                <a:ea typeface="Lucida Grande"/>
                <a:cs typeface="Lucida Grande"/>
                <a:sym typeface="Lucida Grande"/>
              </a:rPr>
              <a:t>. </a:t>
            </a:r>
          </a:p>
          <a:p>
            <a:r>
              <a:rPr lang="en-US" sz="2200" dirty="0" smtClean="0">
                <a:effectLst/>
                <a:latin typeface="Lucida Grande"/>
                <a:ea typeface="Lucida Grande"/>
                <a:cs typeface="Lucida Grande"/>
                <a:sym typeface="Lucida Grande"/>
              </a:rPr>
              <a:t> </a:t>
            </a:r>
          </a:p>
          <a:p>
            <a:r>
              <a:rPr lang="en-US" sz="2200" dirty="0" err="1" smtClean="0">
                <a:effectLst/>
                <a:latin typeface="Lucida Grande"/>
                <a:ea typeface="Lucida Grande"/>
                <a:cs typeface="Lucida Grande"/>
                <a:sym typeface="Lucida Grande"/>
              </a:rPr>
              <a:t>Корри</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была</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известна</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своим</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состраданием</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милосердием</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и</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смирением</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Благодаря</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ее</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свидетельству</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многие</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люди</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пришли</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к</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Иисусу</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Но</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она</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была</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таким</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же</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человеком</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как</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вы</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и</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я</a:t>
            </a:r>
            <a:r>
              <a:rPr lang="en-US" sz="2200" dirty="0" smtClean="0">
                <a:effectLst/>
                <a:latin typeface="Lucida Grande"/>
                <a:ea typeface="Lucida Grande"/>
                <a:cs typeface="Lucida Grande"/>
                <a:sym typeface="Lucida Grande"/>
              </a:rPr>
              <a:t>. </a:t>
            </a:r>
          </a:p>
          <a:p>
            <a:r>
              <a:rPr lang="en-US" sz="2200" dirty="0" smtClean="0">
                <a:effectLst/>
                <a:latin typeface="Lucida Grande"/>
                <a:ea typeface="Lucida Grande"/>
                <a:cs typeface="Lucida Grande"/>
                <a:sym typeface="Lucida Grande"/>
              </a:rPr>
              <a:t> </a:t>
            </a:r>
          </a:p>
          <a:p>
            <a:r>
              <a:rPr lang="en-US" sz="2200" dirty="0" err="1" smtClean="0">
                <a:effectLst/>
                <a:latin typeface="Lucida Grande"/>
                <a:ea typeface="Lucida Grande"/>
                <a:cs typeface="Lucida Grande"/>
                <a:sym typeface="Lucida Grande"/>
              </a:rPr>
              <a:t>Однажды</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во</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время</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путешествия</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Корри</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рассказала</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как</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сложно</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ей</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было</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высидеть</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во</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время</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долгих</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вечерних</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встреч</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на</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Кубе</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Она</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только</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что</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закончила</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проповедовать</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о</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Божьей</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любви</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а</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затем</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ожидала</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на</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сцене</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пока</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выступять</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еще</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двое</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мужчин</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Было</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очень</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жарко</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и</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влажно</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везде</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были</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надоедливые</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насекомые</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и</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уже</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было</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поздно</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Корри</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устала</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и</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терпение</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ее</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подходило</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к</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концу</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и</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тут</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последний</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выступающий</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начал</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делать</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долгий</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призыв</a:t>
            </a:r>
            <a:r>
              <a:rPr lang="en-US" sz="2200" dirty="0" smtClean="0">
                <a:effectLst/>
                <a:latin typeface="Lucida Grande"/>
                <a:ea typeface="Lucida Grande"/>
                <a:cs typeface="Lucida Grande"/>
                <a:sym typeface="Lucida Grande"/>
              </a:rPr>
              <a:t>. </a:t>
            </a:r>
          </a:p>
          <a:p>
            <a:r>
              <a:rPr lang="en-US" sz="2200" dirty="0" smtClean="0">
                <a:effectLst/>
                <a:latin typeface="Lucida Grande"/>
                <a:ea typeface="Lucida Grande"/>
                <a:cs typeface="Lucida Grande"/>
                <a:sym typeface="Lucida Grande"/>
              </a:rPr>
              <a:t> </a:t>
            </a:r>
          </a:p>
          <a:p>
            <a:r>
              <a:rPr lang="en-US" sz="2200" dirty="0" err="1" smtClean="0">
                <a:effectLst/>
                <a:latin typeface="Lucida Grande"/>
                <a:ea typeface="Lucida Grande"/>
                <a:cs typeface="Lucida Grande"/>
                <a:sym typeface="Lucida Grande"/>
              </a:rPr>
              <a:t>Корри</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проворчала</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Никто</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уже</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ничего</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не</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хочет</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а</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все</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только</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хотят</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пойти</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домой</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Надеюсь</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никто</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не</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выйдет</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вперед</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Я</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так</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сильно</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хочу</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спать</a:t>
            </a:r>
            <a:r>
              <a:rPr lang="en-US" sz="2200" dirty="0" smtClean="0">
                <a:effectLst/>
                <a:latin typeface="Lucida Grande"/>
                <a:ea typeface="Lucida Grande"/>
                <a:cs typeface="Lucida Grande"/>
                <a:sym typeface="Lucida Grande"/>
              </a:rPr>
              <a:t>”. </a:t>
            </a:r>
          </a:p>
          <a:p>
            <a:r>
              <a:rPr lang="en-US" sz="2200" dirty="0" smtClean="0">
                <a:effectLst/>
                <a:latin typeface="Lucida Grande"/>
                <a:ea typeface="Lucida Grande"/>
                <a:cs typeface="Lucida Grande"/>
                <a:sym typeface="Lucida Grande"/>
              </a:rPr>
              <a:t> </a:t>
            </a:r>
          </a:p>
          <a:p>
            <a:r>
              <a:rPr lang="en-US" sz="2200" dirty="0" err="1" smtClean="0">
                <a:effectLst/>
                <a:latin typeface="Lucida Grande"/>
                <a:ea typeface="Lucida Grande"/>
                <a:cs typeface="Lucida Grande"/>
                <a:sym typeface="Lucida Grande"/>
              </a:rPr>
              <a:t>Но</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к</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ее</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большому</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удивлению</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многие</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люди</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начали</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выходить</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вперед</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откликнувшись</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на</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призыв</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Некоторые</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плакали</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Вдруг</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Корри</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осознала</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сколько</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эгоизма</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было</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в</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ее</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словах</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Она</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понадеялась</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что</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люди</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не</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отдадут</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свою</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жизнь</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Иисусу</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просто</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потому</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что</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она</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устала</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ей</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жарко</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и</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плохо</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Она</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сразу</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же</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покаялась</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в</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своем</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грехе</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перед</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Богом</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и</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попросила</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прощения</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затем</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поднялась</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чтобы</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помолиться</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о</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тех</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кто</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вышел</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вперед</a:t>
            </a:r>
            <a:r>
              <a:rPr lang="en-US" sz="2200" dirty="0" smtClean="0">
                <a:effectLst/>
                <a:latin typeface="Lucida Grande"/>
                <a:ea typeface="Lucida Grande"/>
                <a:cs typeface="Lucida Grande"/>
                <a:sym typeface="Lucida Grande"/>
              </a:rPr>
              <a:t>. </a:t>
            </a:r>
          </a:p>
          <a:p>
            <a:r>
              <a:rPr lang="en-US" sz="2200" dirty="0" smtClean="0">
                <a:effectLst/>
                <a:latin typeface="Lucida Grande"/>
                <a:ea typeface="Lucida Grande"/>
                <a:cs typeface="Lucida Grande"/>
                <a:sym typeface="Lucida Grande"/>
              </a:rPr>
              <a:t> </a:t>
            </a:r>
          </a:p>
          <a:p>
            <a:r>
              <a:rPr lang="en-US" sz="2200" dirty="0" err="1" smtClean="0">
                <a:effectLst/>
                <a:latin typeface="Lucida Grande"/>
                <a:ea typeface="Lucida Grande"/>
                <a:cs typeface="Lucida Grande"/>
                <a:sym typeface="Lucida Grande"/>
              </a:rPr>
              <a:t>На</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следующий</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день</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Корри</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попросили</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выступить</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в</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большой</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церкви</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для</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представителей</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высшего</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класса</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Гаваны</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Там</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присутствовало</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много</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выдающихся</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и</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влиятельных</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людей</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Когда</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утром</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она</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вошла</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в</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церковь</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ей</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дали</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буклет</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с</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программой</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богослужения</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в</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котором</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было</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написано</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много</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цветистых</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слов</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о</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ней</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Корри</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Тен</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Бом</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самый</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популярный</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евангелист</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в</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мире</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Она</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неустанно</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и</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самоотверженно</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трудится</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полностью</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посвятив</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себя</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делу</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Евангелия</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Когда</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Корри</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читала</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эти</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слова</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ее</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сердце</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содрогалось</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Господь</a:t>
            </a:r>
            <a:r>
              <a:rPr lang="en-US" sz="2200" dirty="0" smtClean="0">
                <a:effectLst/>
                <a:latin typeface="Lucida Grande"/>
                <a:ea typeface="Lucida Grande"/>
                <a:cs typeface="Lucida Grande"/>
                <a:sym typeface="Lucida Grande"/>
              </a:rPr>
              <a:t>, - </a:t>
            </a:r>
            <a:r>
              <a:rPr lang="en-US" sz="2200" dirty="0" err="1" smtClean="0">
                <a:effectLst/>
                <a:latin typeface="Lucida Grande"/>
                <a:ea typeface="Lucida Grande"/>
                <a:cs typeface="Lucida Grande"/>
                <a:sym typeface="Lucida Grande"/>
              </a:rPr>
              <a:t>молилась</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она</a:t>
            </a:r>
            <a:r>
              <a:rPr lang="en-US" sz="2200" dirty="0" smtClean="0">
                <a:effectLst/>
                <a:latin typeface="Lucida Grande"/>
                <a:ea typeface="Lucida Grande"/>
                <a:cs typeface="Lucida Grande"/>
                <a:sym typeface="Lucida Grande"/>
              </a:rPr>
              <a:t>, - </a:t>
            </a:r>
            <a:r>
              <a:rPr lang="en-US" sz="2200" dirty="0" err="1" smtClean="0">
                <a:effectLst/>
                <a:latin typeface="Lucida Grande"/>
                <a:ea typeface="Lucida Grande"/>
                <a:cs typeface="Lucida Grande"/>
                <a:sym typeface="Lucida Grande"/>
              </a:rPr>
              <a:t>если</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бы</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только</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эти</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люди</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знали</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настоящую</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Корри</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Тен</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Бом</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они</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бы</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не</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пришли</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послушать</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меня</a:t>
            </a:r>
            <a:r>
              <a:rPr lang="en-US" sz="2200" dirty="0" smtClean="0">
                <a:effectLst/>
                <a:latin typeface="Lucida Grande"/>
                <a:ea typeface="Lucida Grande"/>
                <a:cs typeface="Lucida Grande"/>
                <a:sym typeface="Lucida Grande"/>
              </a:rPr>
              <a:t>”. </a:t>
            </a:r>
          </a:p>
          <a:p>
            <a:r>
              <a:rPr lang="en-US" sz="2200" dirty="0" smtClean="0">
                <a:effectLst/>
                <a:latin typeface="Lucida Grande"/>
                <a:ea typeface="Lucida Grande"/>
                <a:cs typeface="Lucida Grande"/>
                <a:sym typeface="Lucida Grande"/>
              </a:rPr>
              <a:t> </a:t>
            </a:r>
          </a:p>
          <a:p>
            <a:r>
              <a:rPr lang="en-US" sz="2200" dirty="0" smtClean="0">
                <a:effectLst/>
                <a:latin typeface="Lucida Grande"/>
                <a:ea typeface="Lucida Grande"/>
                <a:cs typeface="Lucida Grande"/>
                <a:sym typeface="Lucida Grande"/>
              </a:rPr>
              <a:t>“</a:t>
            </a:r>
            <a:r>
              <a:rPr lang="en-US" sz="2200" dirty="0" err="1" smtClean="0">
                <a:effectLst/>
                <a:latin typeface="Lucida Grande"/>
                <a:ea typeface="Lucida Grande"/>
                <a:cs typeface="Lucida Grande"/>
                <a:sym typeface="Lucida Grande"/>
              </a:rPr>
              <a:t>Почему</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бы</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тебе</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не</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рассказать</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им</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о</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том</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какова</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настоящая</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Корри</a:t>
            </a:r>
            <a:r>
              <a:rPr lang="en-US" sz="2200" dirty="0" smtClean="0">
                <a:effectLst/>
                <a:latin typeface="Lucida Grande"/>
                <a:ea typeface="Lucida Grande"/>
                <a:cs typeface="Lucida Grande"/>
                <a:sym typeface="Lucida Grande"/>
              </a:rPr>
              <a:t>…” – </a:t>
            </a:r>
            <a:r>
              <a:rPr lang="en-US" sz="2200" dirty="0" err="1" smtClean="0">
                <a:effectLst/>
                <a:latin typeface="Lucida Grande"/>
                <a:ea typeface="Lucida Grande"/>
                <a:cs typeface="Lucida Grande"/>
                <a:sym typeface="Lucida Grande"/>
              </a:rPr>
              <a:t>ответил</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ей</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Дух</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Святой</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Корри</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сразу</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же</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начала</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протестовать</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Но</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Господи</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если</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я</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им</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скажу</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вдруг</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они</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меня</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отвергнут</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И</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снова</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она</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услышала</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приятный</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но</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строгий</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голос</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Разве</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я</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могу</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благословить</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ложь</a:t>
            </a:r>
            <a:r>
              <a:rPr lang="en-US" sz="2200" dirty="0" smtClean="0">
                <a:effectLst/>
                <a:latin typeface="Lucida Grande"/>
                <a:ea typeface="Lucida Grande"/>
                <a:cs typeface="Lucida Grande"/>
                <a:sym typeface="Lucida Grande"/>
              </a:rPr>
              <a:t>?” </a:t>
            </a:r>
          </a:p>
          <a:p>
            <a:r>
              <a:rPr lang="en-US" sz="2200" dirty="0" smtClean="0">
                <a:effectLst/>
                <a:latin typeface="Lucida Grande"/>
                <a:ea typeface="Lucida Grande"/>
                <a:cs typeface="Lucida Grande"/>
                <a:sym typeface="Lucida Grande"/>
              </a:rPr>
              <a:t> </a:t>
            </a:r>
          </a:p>
          <a:p>
            <a:r>
              <a:rPr lang="en-US" sz="2200" dirty="0" err="1" smtClean="0">
                <a:effectLst/>
                <a:latin typeface="Lucida Grande"/>
                <a:ea typeface="Lucida Grande"/>
                <a:cs typeface="Lucida Grande"/>
                <a:sym typeface="Lucida Grande"/>
              </a:rPr>
              <a:t>Тем</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утром</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Корри</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рассказала</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своим</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слушателям</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горькую</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правду</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В</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результате</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многие</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люди</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испытали</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раскаяние</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и</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было</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заложено</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основание</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для</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настоящего</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возрождения</a:t>
            </a:r>
            <a:r>
              <a:rPr lang="en-US" sz="2200" dirty="0" smtClean="0">
                <a:effectLst/>
                <a:latin typeface="Lucida Grande"/>
                <a:ea typeface="Lucida Grande"/>
                <a:cs typeface="Lucida Grande"/>
                <a:sym typeface="Lucida Grande"/>
              </a:rPr>
              <a:t>. </a:t>
            </a:r>
          </a:p>
          <a:p>
            <a:r>
              <a:rPr lang="en-US" sz="2200" dirty="0" err="1" smtClean="0">
                <a:effectLst/>
                <a:latin typeface="Lucida Grande"/>
                <a:ea typeface="Lucida Grande"/>
                <a:cs typeface="Lucida Grande"/>
                <a:sym typeface="Lucida Grande"/>
              </a:rPr>
              <a:t>На</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фото</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Корри</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Тен</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Бом</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это</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ее</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настоящая</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фотография</a:t>
            </a:r>
            <a:r>
              <a:rPr lang="en-US" sz="2200" dirty="0" smtClean="0">
                <a:effectLst/>
                <a:latin typeface="Lucida Grande"/>
                <a:ea typeface="Lucida Grande"/>
                <a:cs typeface="Lucida Grande"/>
                <a:sym typeface="Lucida Grande"/>
              </a:rPr>
              <a:t>.</a:t>
            </a:r>
          </a:p>
          <a:p>
            <a:endParaRPr lang="ru-RU" sz="2200" b="1" dirty="0" smtClean="0">
              <a:effectLst/>
              <a:latin typeface="Lucida Grande"/>
              <a:ea typeface="Lucida Grande"/>
              <a:cs typeface="Lucida Grande"/>
              <a:sym typeface="Lucida Grande"/>
            </a:endParaRPr>
          </a:p>
          <a:p>
            <a:endParaRPr lang="ru-RU" sz="2200" b="1" dirty="0" smtClean="0">
              <a:effectLst/>
              <a:latin typeface="Lucida Grande"/>
              <a:ea typeface="Lucida Grande"/>
              <a:cs typeface="Lucida Grande"/>
              <a:sym typeface="Lucida Grande"/>
            </a:endParaRPr>
          </a:p>
        </p:txBody>
      </p:sp>
    </p:spTree>
    <p:extLst>
      <p:ext uri="{BB962C8B-B14F-4D97-AF65-F5344CB8AC3E}">
        <p14:creationId xmlns:p14="http://schemas.microsoft.com/office/powerpoint/2010/main" val="26367037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defTabSz="584200" eaLnBrk="1" fontAlgn="auto" latinLnBrk="0" hangingPunct="1">
              <a:lnSpc>
                <a:spcPct val="100000"/>
              </a:lnSpc>
              <a:spcBef>
                <a:spcPts val="0"/>
              </a:spcBef>
              <a:spcAft>
                <a:spcPts val="0"/>
              </a:spcAft>
              <a:buClrTx/>
              <a:buSzTx/>
              <a:buFontTx/>
              <a:buNone/>
              <a:tabLst/>
              <a:defRPr/>
            </a:pPr>
            <a:r>
              <a:rPr lang="en-US" sz="2200" dirty="0" err="1" smtClean="0">
                <a:effectLst/>
                <a:latin typeface="Lucida Grande"/>
                <a:ea typeface="Lucida Grande"/>
                <a:cs typeface="Lucida Grande"/>
                <a:sym typeface="Lucida Grande"/>
              </a:rPr>
              <a:t>Рой</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Хессион</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Сокрушенность</a:t>
            </a:r>
            <a:r>
              <a:rPr lang="en-US" sz="2200" dirty="0" smtClean="0">
                <a:effectLst/>
                <a:latin typeface="Lucida Grande"/>
                <a:ea typeface="Lucida Grande"/>
                <a:cs typeface="Lucida Grande"/>
                <a:sym typeface="Lucida Grande"/>
              </a:rPr>
              <a:t> – </a:t>
            </a:r>
            <a:r>
              <a:rPr lang="en-US" sz="2200" dirty="0" err="1" smtClean="0">
                <a:effectLst/>
                <a:latin typeface="Lucida Grande"/>
                <a:ea typeface="Lucida Grande"/>
                <a:cs typeface="Lucida Grande"/>
                <a:sym typeface="Lucida Grande"/>
              </a:rPr>
              <a:t>начало</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возрождения</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Это</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больно</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унизительно</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но</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это</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единственный</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путь</a:t>
            </a:r>
            <a:r>
              <a:rPr lang="en-US" sz="2200" dirty="0" smtClean="0">
                <a:effectLst/>
                <a:latin typeface="Lucida Grande"/>
                <a:ea typeface="Lucida Grande"/>
                <a:cs typeface="Lucida Grande"/>
                <a:sym typeface="Lucida Grande"/>
              </a:rPr>
              <a:t>”.</a:t>
            </a:r>
          </a:p>
          <a:p>
            <a:pPr marL="0" marR="0" lvl="0" indent="0" defTabSz="584200" eaLnBrk="1" fontAlgn="auto" latinLnBrk="0" hangingPunct="1">
              <a:lnSpc>
                <a:spcPct val="100000"/>
              </a:lnSpc>
              <a:spcBef>
                <a:spcPts val="0"/>
              </a:spcBef>
              <a:spcAft>
                <a:spcPts val="0"/>
              </a:spcAft>
              <a:buClrTx/>
              <a:buSzTx/>
              <a:buFontTx/>
              <a:buNone/>
              <a:tabLst/>
              <a:defRPr/>
            </a:pPr>
            <a:endParaRPr lang="en-US" sz="2200" dirty="0">
              <a:effectLst/>
              <a:latin typeface="Lucida Grande"/>
              <a:ea typeface="Lucida Grande"/>
              <a:cs typeface="Lucida Grande"/>
              <a:sym typeface="Lucida Grande"/>
            </a:endParaRPr>
          </a:p>
          <a:p>
            <a:endParaRPr lang="en-US" dirty="0"/>
          </a:p>
        </p:txBody>
      </p:sp>
    </p:spTree>
    <p:extLst>
      <p:ext uri="{BB962C8B-B14F-4D97-AF65-F5344CB8AC3E}">
        <p14:creationId xmlns:p14="http://schemas.microsoft.com/office/powerpoint/2010/main" val="26456827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defTabSz="584200" eaLnBrk="1" fontAlgn="auto" latinLnBrk="0" hangingPunct="1">
              <a:lnSpc>
                <a:spcPct val="100000"/>
              </a:lnSpc>
              <a:spcBef>
                <a:spcPts val="0"/>
              </a:spcBef>
              <a:spcAft>
                <a:spcPts val="0"/>
              </a:spcAft>
              <a:buClrTx/>
              <a:buSzTx/>
              <a:buFontTx/>
              <a:buNone/>
              <a:tabLst/>
              <a:defRPr/>
            </a:pPr>
            <a:r>
              <a:rPr lang="en-US" sz="2200" b="1" dirty="0" err="1" smtClean="0">
                <a:effectLst/>
                <a:latin typeface="Lucida Grande"/>
                <a:ea typeface="Lucida Grande"/>
                <a:cs typeface="Lucida Grande"/>
                <a:sym typeface="Lucida Grande"/>
              </a:rPr>
              <a:t>Вы</a:t>
            </a:r>
            <a:r>
              <a:rPr lang="en-US" sz="2200" b="1" dirty="0" smtClean="0">
                <a:effectLst/>
                <a:latin typeface="Lucida Grande"/>
                <a:ea typeface="Lucida Grande"/>
                <a:cs typeface="Lucida Grande"/>
                <a:sym typeface="Lucida Grande"/>
              </a:rPr>
              <a:t> </a:t>
            </a:r>
            <a:r>
              <a:rPr lang="en-US" sz="2200" b="1" dirty="0" err="1" smtClean="0">
                <a:effectLst/>
                <a:latin typeface="Lucida Grande"/>
                <a:ea typeface="Lucida Grande"/>
                <a:cs typeface="Lucida Grande"/>
                <a:sym typeface="Lucida Grande"/>
              </a:rPr>
              <a:t>можете</a:t>
            </a:r>
            <a:r>
              <a:rPr lang="en-US" sz="2200" b="1" dirty="0" smtClean="0">
                <a:effectLst/>
                <a:latin typeface="Lucida Grande"/>
                <a:ea typeface="Lucida Grande"/>
                <a:cs typeface="Lucida Grande"/>
                <a:sym typeface="Lucida Grande"/>
              </a:rPr>
              <a:t> </a:t>
            </a:r>
            <a:r>
              <a:rPr lang="en-US" sz="2200" b="1" dirty="0" err="1" smtClean="0">
                <a:effectLst/>
                <a:latin typeface="Lucida Grande"/>
                <a:ea typeface="Lucida Grande"/>
                <a:cs typeface="Lucida Grande"/>
                <a:sym typeface="Lucida Grande"/>
              </a:rPr>
              <a:t>спросить</a:t>
            </a:r>
            <a:r>
              <a:rPr lang="en-US" sz="2200" b="1" dirty="0" smtClean="0">
                <a:effectLst/>
                <a:latin typeface="Lucida Grande"/>
                <a:ea typeface="Lucida Grande"/>
                <a:cs typeface="Lucida Grande"/>
                <a:sym typeface="Lucida Grande"/>
              </a:rPr>
              <a:t>, </a:t>
            </a:r>
            <a:r>
              <a:rPr lang="en-US" sz="2200" b="1" dirty="0" err="1" smtClean="0">
                <a:effectLst/>
                <a:latin typeface="Lucida Grande"/>
                <a:ea typeface="Lucida Grande"/>
                <a:cs typeface="Lucida Grande"/>
                <a:sym typeface="Lucida Grande"/>
              </a:rPr>
              <a:t>а</a:t>
            </a:r>
            <a:r>
              <a:rPr lang="en-US" sz="2200" b="1" dirty="0" smtClean="0">
                <a:effectLst/>
                <a:latin typeface="Lucida Grande"/>
                <a:ea typeface="Lucida Grande"/>
                <a:cs typeface="Lucida Grande"/>
                <a:sym typeface="Lucida Grande"/>
              </a:rPr>
              <a:t> </a:t>
            </a:r>
            <a:r>
              <a:rPr lang="en-US" sz="2200" b="1" dirty="0" err="1" smtClean="0">
                <a:effectLst/>
                <a:latin typeface="Lucida Grande"/>
                <a:ea typeface="Lucida Grande"/>
                <a:cs typeface="Lucida Grande"/>
                <a:sym typeface="Lucida Grande"/>
              </a:rPr>
              <a:t>что</a:t>
            </a:r>
            <a:r>
              <a:rPr lang="en-US" sz="2200" b="1" dirty="0" smtClean="0">
                <a:effectLst/>
                <a:latin typeface="Lucida Grande"/>
                <a:ea typeface="Lucida Grande"/>
                <a:cs typeface="Lucida Grande"/>
                <a:sym typeface="Lucida Grande"/>
              </a:rPr>
              <a:t> </a:t>
            </a:r>
            <a:r>
              <a:rPr lang="en-US" sz="2200" b="1" dirty="0" err="1" smtClean="0">
                <a:effectLst/>
                <a:latin typeface="Lucida Grande"/>
                <a:ea typeface="Lucida Grande"/>
                <a:cs typeface="Lucida Grande"/>
                <a:sym typeface="Lucida Grande"/>
              </a:rPr>
              <a:t>же</a:t>
            </a:r>
            <a:r>
              <a:rPr lang="en-US" sz="2200" b="1" dirty="0" smtClean="0">
                <a:effectLst/>
                <a:latin typeface="Lucida Grande"/>
                <a:ea typeface="Lucida Grande"/>
                <a:cs typeface="Lucida Grande"/>
                <a:sym typeface="Lucida Grande"/>
              </a:rPr>
              <a:t> </a:t>
            </a:r>
            <a:r>
              <a:rPr lang="en-US" sz="2200" b="1" dirty="0" err="1" smtClean="0">
                <a:effectLst/>
                <a:latin typeface="Lucida Grande"/>
                <a:ea typeface="Lucida Grande"/>
                <a:cs typeface="Lucida Grande"/>
                <a:sym typeface="Lucida Grande"/>
              </a:rPr>
              <a:t>такое</a:t>
            </a:r>
            <a:r>
              <a:rPr lang="en-US" sz="2200" b="1" dirty="0" smtClean="0">
                <a:effectLst/>
                <a:latin typeface="Lucida Grande"/>
                <a:ea typeface="Lucida Grande"/>
                <a:cs typeface="Lucida Grande"/>
                <a:sym typeface="Lucida Grande"/>
              </a:rPr>
              <a:t> </a:t>
            </a:r>
            <a:r>
              <a:rPr lang="en-US" sz="2200" b="1" dirty="0" err="1" smtClean="0">
                <a:effectLst/>
                <a:latin typeface="Lucida Grande"/>
                <a:ea typeface="Lucida Grande"/>
                <a:cs typeface="Lucida Grande"/>
                <a:sym typeface="Lucida Grande"/>
              </a:rPr>
              <a:t>истинная</a:t>
            </a:r>
            <a:r>
              <a:rPr lang="en-US" sz="2200" b="1" dirty="0" smtClean="0">
                <a:effectLst/>
                <a:latin typeface="Lucida Grande"/>
                <a:ea typeface="Lucida Grande"/>
                <a:cs typeface="Lucida Grande"/>
                <a:sym typeface="Lucida Grande"/>
              </a:rPr>
              <a:t> </a:t>
            </a:r>
            <a:r>
              <a:rPr lang="en-US" sz="2200" b="1" dirty="0" err="1" smtClean="0">
                <a:effectLst/>
                <a:latin typeface="Lucida Grande"/>
                <a:ea typeface="Lucida Grande"/>
                <a:cs typeface="Lucida Grande"/>
                <a:sym typeface="Lucida Grande"/>
              </a:rPr>
              <a:t>сокрушенность</a:t>
            </a:r>
            <a:r>
              <a:rPr lang="en-US" sz="2200" b="1" dirty="0" smtClean="0">
                <a:effectLst/>
                <a:latin typeface="Lucida Grande"/>
                <a:ea typeface="Lucida Grande"/>
                <a:cs typeface="Lucida Grande"/>
                <a:sym typeface="Lucida Grande"/>
              </a:rPr>
              <a:t>?</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Некоторые</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люди</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думают</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что</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это</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постоянный</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болезненный</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самоанализ</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Другие</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думают</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что</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речь</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идет</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о</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чрезмерной</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эмоциональности</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на</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богослужениях</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или</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переживании</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депрессии</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в</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то</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время</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как</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все</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остальные</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люди</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счастливы</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Кто-то</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может</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подумать</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что</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речь</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идет</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о</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том</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чтобы</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молча</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терпеть</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насилие</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от</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других</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год</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за</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годом</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Это</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на</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самом</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деле</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сокрушенность</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не</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значит</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ничего</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из</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вышеперечисленного</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Реальность</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такова</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что</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многие</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пережили</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личную</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боль</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и</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еще</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больше</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пролили</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слез</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и</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все</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же</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никогда</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не</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испытывали</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истинной</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сокрушенности</a:t>
            </a:r>
            <a:r>
              <a:rPr lang="en-US" sz="2200" dirty="0" smtClean="0">
                <a:effectLst/>
                <a:latin typeface="Lucida Grande"/>
                <a:ea typeface="Lucida Grande"/>
                <a:cs typeface="Lucida Grande"/>
                <a:sym typeface="Lucida Grande"/>
              </a:rPr>
              <a:t>.</a:t>
            </a:r>
          </a:p>
          <a:p>
            <a:pPr marL="0" marR="0" lvl="0" indent="0" defTabSz="584200" eaLnBrk="1" fontAlgn="auto" latinLnBrk="0" hangingPunct="1">
              <a:lnSpc>
                <a:spcPct val="100000"/>
              </a:lnSpc>
              <a:spcBef>
                <a:spcPts val="0"/>
              </a:spcBef>
              <a:spcAft>
                <a:spcPts val="0"/>
              </a:spcAft>
              <a:buClrTx/>
              <a:buSzTx/>
              <a:buFontTx/>
              <a:buNone/>
              <a:tabLst/>
              <a:defRPr/>
            </a:pPr>
            <a:endParaRPr lang="en-US" sz="2200" dirty="0">
              <a:effectLst/>
              <a:latin typeface="Lucida Grande"/>
              <a:ea typeface="Lucida Grande"/>
              <a:cs typeface="Lucida Grande"/>
              <a:sym typeface="Lucida Grande"/>
            </a:endParaRPr>
          </a:p>
          <a:p>
            <a:endParaRPr lang="en-US" dirty="0"/>
          </a:p>
        </p:txBody>
      </p:sp>
    </p:spTree>
    <p:extLst>
      <p:ext uri="{BB962C8B-B14F-4D97-AF65-F5344CB8AC3E}">
        <p14:creationId xmlns:p14="http://schemas.microsoft.com/office/powerpoint/2010/main" val="3686252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sz="2200" dirty="0" smtClean="0">
                <a:effectLst/>
                <a:latin typeface="Lucida Grande"/>
                <a:ea typeface="Lucida Grande"/>
                <a:cs typeface="Lucida Grande"/>
                <a:sym typeface="Lucida Grande"/>
              </a:rPr>
              <a:t>«</a:t>
            </a:r>
            <a:r>
              <a:rPr lang="en-US" sz="2200" dirty="0" err="1" smtClean="0">
                <a:effectLst/>
                <a:latin typeface="Lucida Grande"/>
                <a:ea typeface="Lucida Grande"/>
                <a:cs typeface="Lucida Grande"/>
                <a:sym typeface="Lucida Grande"/>
              </a:rPr>
              <a:t>Истинная</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сокрушенность</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это</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жизнь</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здесь</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и</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сейчас</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каждое</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мгновение</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согласие</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с</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Богом</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в</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том</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в</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каком</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состоянии</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находится</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мое</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сердце</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и</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жизнь</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не</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так</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как</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о</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них</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думают</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другие</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люди</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а</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то</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что</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знает</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Бог</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Сокрушенность</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это</a:t>
            </a:r>
            <a:r>
              <a:rPr lang="en-US" sz="2200" dirty="0" smtClean="0">
                <a:effectLst/>
                <a:latin typeface="Lucida Grande"/>
                <a:ea typeface="Lucida Grande"/>
                <a:cs typeface="Lucida Grande"/>
                <a:sym typeface="Lucida Grande"/>
              </a:rPr>
              <a:t> </a:t>
            </a:r>
            <a:r>
              <a:rPr lang="ru-RU" sz="2200" dirty="0" smtClean="0">
                <a:effectLst/>
                <a:latin typeface="Lucida Grande"/>
                <a:ea typeface="Lucida Grande"/>
                <a:cs typeface="Lucida Grande"/>
                <a:sym typeface="Lucida Grande"/>
              </a:rPr>
              <a:t>отказ от своей воли и подчинение ее воле Бога. </a:t>
            </a:r>
            <a:r>
              <a:rPr lang="en-US" sz="2200" dirty="0" err="1" smtClean="0">
                <a:effectLst/>
                <a:latin typeface="Lucida Grande"/>
                <a:ea typeface="Lucida Grande"/>
                <a:cs typeface="Lucida Grande"/>
                <a:sym typeface="Lucida Grande"/>
              </a:rPr>
              <a:t>Мы</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говорим</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Да</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Господи</a:t>
            </a:r>
            <a:r>
              <a:rPr lang="en-US" sz="2200" dirty="0" smtClean="0">
                <a:effectLst/>
                <a:latin typeface="Lucida Grande"/>
                <a:ea typeface="Lucida Grande"/>
                <a:cs typeface="Lucida Grande"/>
                <a:sym typeface="Lucida Grande"/>
              </a:rPr>
              <a:t>!» - </a:t>
            </a:r>
            <a:r>
              <a:rPr lang="en-US" sz="2200" dirty="0" err="1" smtClean="0">
                <a:effectLst/>
                <a:latin typeface="Lucida Grande"/>
                <a:ea typeface="Lucida Grande"/>
                <a:cs typeface="Lucida Grande"/>
                <a:sym typeface="Lucida Grande"/>
              </a:rPr>
              <a:t>и</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нет</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ни</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сопротивления</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ни</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раздражения</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ни</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упрямства</a:t>
            </a:r>
            <a:r>
              <a:rPr lang="en-US" sz="2200" dirty="0" smtClean="0">
                <a:effectLst/>
                <a:latin typeface="Lucida Grande"/>
                <a:ea typeface="Lucida Grande"/>
                <a:cs typeface="Lucida Grande"/>
                <a:sym typeface="Lucida Grande"/>
              </a:rPr>
              <a:t>, - </a:t>
            </a:r>
            <a:r>
              <a:rPr lang="en-US" sz="2200" dirty="0" err="1" smtClean="0">
                <a:effectLst/>
                <a:latin typeface="Lucida Grande"/>
                <a:ea typeface="Lucida Grande"/>
                <a:cs typeface="Lucida Grande"/>
                <a:sym typeface="Lucida Grande"/>
              </a:rPr>
              <a:t>мы</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просто</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подчиняемся</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независимо</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от</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боли</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или</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цены</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которую</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мы</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платим</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Его</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руководству</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и</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воле</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в</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своей</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жизни</a:t>
            </a:r>
            <a:r>
              <a:rPr lang="en-US" sz="2200" dirty="0" smtClean="0">
                <a:effectLst/>
                <a:latin typeface="Lucida Grande"/>
                <a:ea typeface="Lucida Grande"/>
                <a:cs typeface="Lucida Grande"/>
                <a:sym typeface="Lucida Grande"/>
              </a:rPr>
              <a:t>.</a:t>
            </a:r>
          </a:p>
          <a:p>
            <a:r>
              <a:rPr lang="ru-RU" sz="2200" dirty="0" smtClean="0">
                <a:effectLst/>
                <a:latin typeface="Lucida Grande"/>
                <a:ea typeface="Lucida Grande"/>
                <a:cs typeface="Lucida Grande"/>
                <a:sym typeface="Lucida Grande"/>
              </a:rPr>
              <a:t>Сегодня днем мы будем молиться и просить Бога помочь нам испытать настоящую сокрушенность, признать свою огромную духовную нужду. </a:t>
            </a:r>
            <a:endParaRPr lang="en-US" sz="2200" dirty="0" smtClean="0">
              <a:effectLst/>
              <a:latin typeface="Lucida Grande"/>
              <a:ea typeface="Lucida Grande"/>
              <a:cs typeface="Lucida Grande"/>
              <a:sym typeface="Lucida Grande"/>
            </a:endParaRPr>
          </a:p>
          <a:p>
            <a:r>
              <a:rPr lang="en-US" sz="2200" dirty="0" smtClean="0">
                <a:effectLst/>
                <a:latin typeface="Lucida Grande"/>
                <a:ea typeface="Lucida Grande"/>
                <a:cs typeface="Lucida Grande"/>
                <a:sym typeface="Lucida Grande"/>
              </a:rPr>
              <a:t> </a:t>
            </a:r>
          </a:p>
          <a:p>
            <a:r>
              <a:rPr lang="en-US" sz="2200" dirty="0" err="1" smtClean="0">
                <a:effectLst/>
                <a:latin typeface="Lucida Grande"/>
                <a:ea typeface="Lucida Grande"/>
                <a:cs typeface="Lucida Grande"/>
                <a:sym typeface="Lucida Grande"/>
              </a:rPr>
              <a:t>Наши</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молитвенные</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чтения</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на</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сегодня</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называются</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Красота</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смирения</a:t>
            </a:r>
            <a:r>
              <a:rPr lang="en-US" sz="2200" dirty="0" smtClean="0">
                <a:effectLst/>
                <a:latin typeface="Lucida Grande"/>
                <a:ea typeface="Lucida Grande"/>
                <a:cs typeface="Lucida Grande"/>
                <a:sym typeface="Lucida Grande"/>
              </a:rPr>
              <a:t>”. </a:t>
            </a:r>
          </a:p>
          <a:p>
            <a:r>
              <a:rPr lang="en-US" sz="2200" dirty="0" smtClean="0">
                <a:effectLst/>
                <a:latin typeface="Lucida Grande"/>
                <a:ea typeface="Lucida Grande"/>
                <a:cs typeface="Lucida Grande"/>
                <a:sym typeface="Lucida Grande"/>
              </a:rPr>
              <a:t> </a:t>
            </a:r>
          </a:p>
          <a:p>
            <a:r>
              <a:rPr lang="en-US" sz="2200" dirty="0" err="1" smtClean="0">
                <a:effectLst/>
                <a:latin typeface="Lucida Grande"/>
                <a:ea typeface="Lucida Grande"/>
                <a:cs typeface="Lucida Grande"/>
                <a:sym typeface="Lucida Grande"/>
              </a:rPr>
              <a:t>Я</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хочу</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предостеречь</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вас</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что</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это</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нелегкий</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материал</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для</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чтения</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потому</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что</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он</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проинкает</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до</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глубины</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души</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Когда</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я</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впервые</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его</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прочла</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то</a:t>
            </a:r>
            <a:r>
              <a:rPr lang="en-US" sz="2200" dirty="0" smtClean="0">
                <a:effectLst/>
                <a:latin typeface="Lucida Grande"/>
                <a:ea typeface="Lucida Grande"/>
                <a:cs typeface="Lucida Grande"/>
                <a:sym typeface="Lucida Grande"/>
              </a:rPr>
              <a:t> </a:t>
            </a:r>
            <a:r>
              <a:rPr lang="ru-RU" sz="2200" dirty="0" smtClean="0">
                <a:effectLst/>
                <a:latin typeface="Lucida Grande"/>
                <a:ea typeface="Lucida Grande"/>
                <a:cs typeface="Lucida Grande"/>
                <a:sym typeface="Lucida Grande"/>
              </a:rPr>
              <a:t>испытала боль, потому что я увидела, что нуждаюсь в Божьей спасительной благодати. Но именно поэтому и важно поделиться этим материалом. </a:t>
            </a:r>
            <a:endParaRPr lang="en-US" sz="2200" dirty="0" smtClean="0">
              <a:effectLst/>
              <a:latin typeface="Lucida Grande"/>
              <a:ea typeface="Lucida Grande"/>
              <a:cs typeface="Lucida Grande"/>
              <a:sym typeface="Lucida Grande"/>
            </a:endParaRPr>
          </a:p>
          <a:p>
            <a:r>
              <a:rPr lang="en-US" sz="2200" dirty="0" smtClean="0">
                <a:effectLst/>
                <a:latin typeface="Lucida Grande"/>
                <a:ea typeface="Lucida Grande"/>
                <a:cs typeface="Lucida Grande"/>
                <a:sym typeface="Lucida Grande"/>
              </a:rPr>
              <a:t>Nancy </a:t>
            </a:r>
            <a:r>
              <a:rPr lang="en-US" sz="2200" dirty="0" err="1" smtClean="0">
                <a:effectLst/>
                <a:latin typeface="Lucida Grande"/>
                <a:ea typeface="Lucida Grande"/>
                <a:cs typeface="Lucida Grande"/>
                <a:sym typeface="Lucida Grande"/>
              </a:rPr>
              <a:t>Demoss</a:t>
            </a:r>
            <a:r>
              <a:rPr lang="en-US" sz="2200" dirty="0" smtClean="0">
                <a:effectLst/>
                <a:latin typeface="Lucida Grande"/>
                <a:ea typeface="Lucida Grande"/>
                <a:cs typeface="Lucida Grande"/>
                <a:sym typeface="Lucida Grande"/>
              </a:rPr>
              <a:t>, </a:t>
            </a:r>
            <a:r>
              <a:rPr lang="en-US" sz="2200" i="1" dirty="0" smtClean="0">
                <a:effectLst/>
                <a:latin typeface="Lucida Grande"/>
                <a:ea typeface="Lucida Grande"/>
                <a:cs typeface="Lucida Grande"/>
                <a:sym typeface="Lucida Grande"/>
              </a:rPr>
              <a:t>Brokenness</a:t>
            </a:r>
            <a:r>
              <a:rPr lang="en-US" sz="2200" dirty="0" smtClean="0">
                <a:effectLst/>
                <a:latin typeface="Lucida Grande"/>
                <a:ea typeface="Lucida Grande"/>
                <a:cs typeface="Lucida Grande"/>
                <a:sym typeface="Lucida Grande"/>
              </a:rPr>
              <a:t>, p. 44</a:t>
            </a:r>
          </a:p>
          <a:p>
            <a:endParaRPr lang="en-US" dirty="0"/>
          </a:p>
        </p:txBody>
      </p:sp>
    </p:spTree>
    <p:extLst>
      <p:ext uri="{BB962C8B-B14F-4D97-AF65-F5344CB8AC3E}">
        <p14:creationId xmlns:p14="http://schemas.microsoft.com/office/powerpoint/2010/main" val="4062546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200" dirty="0" err="1" smtClean="0">
                <a:effectLst/>
                <a:latin typeface="Lucida Grande"/>
                <a:ea typeface="Lucida Grande"/>
                <a:cs typeface="Lucida Grande"/>
                <a:sym typeface="Lucida Grande"/>
              </a:rPr>
              <a:t>Библия</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говорит</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нам</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вот</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что</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Ибо</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так</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говорит</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Высокий</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и</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Превознесенный</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вечно</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Живущий</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Святый</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имя</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Его</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Я</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живу</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на</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высоте</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небес</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и</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во</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святилище</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и</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также</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с</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сокрушенными</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и</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смиренными</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духом</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чтобы</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оживлять</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дух</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смиренных</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и</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оживлять</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сердца</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сокрушенных</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Ис</a:t>
            </a:r>
            <a:r>
              <a:rPr lang="en-US" sz="2200" dirty="0" smtClean="0">
                <a:effectLst/>
                <a:latin typeface="Lucida Grande"/>
                <a:ea typeface="Lucida Grande"/>
                <a:cs typeface="Lucida Grande"/>
                <a:sym typeface="Lucida Grande"/>
              </a:rPr>
              <a:t>. 57:15).</a:t>
            </a:r>
          </a:p>
          <a:p>
            <a:r>
              <a:rPr lang="en-US" sz="2200" dirty="0" smtClean="0">
                <a:effectLst/>
                <a:latin typeface="Lucida Grande"/>
                <a:ea typeface="Lucida Grande"/>
                <a:cs typeface="Lucida Grande"/>
                <a:sym typeface="Lucida Grande"/>
              </a:rPr>
              <a:t> </a:t>
            </a:r>
          </a:p>
          <a:p>
            <a:r>
              <a:rPr lang="en-US" sz="2200" dirty="0" err="1" smtClean="0">
                <a:effectLst/>
                <a:latin typeface="Lucida Grande"/>
                <a:ea typeface="Lucida Grande"/>
                <a:cs typeface="Lucida Grande"/>
                <a:sym typeface="Lucida Grande"/>
              </a:rPr>
              <a:t>В</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Писании</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мы</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снова</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и</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снова</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находим</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что</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Богу</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нравится</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пребывать</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в</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сердцах</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тех</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кто</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сокрушен</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и</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смирен</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Может</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быть</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потому</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что</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Богу</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нравится</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видеть</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как</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мы</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плачем</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Нет</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Потому</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что</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именно</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уязвимое</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и</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смиренное</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сердце</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понимает</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свою</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нужду</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в</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Спасителе</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и</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такие</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люди</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готовы</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смиренно</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учиться</a:t>
            </a:r>
            <a:r>
              <a:rPr lang="en-US" sz="2200" dirty="0" smtClean="0">
                <a:effectLst/>
                <a:latin typeface="Lucida Grande"/>
                <a:ea typeface="Lucida Grande"/>
                <a:cs typeface="Lucida Grande"/>
                <a:sym typeface="Lucida Grande"/>
              </a:rPr>
              <a:t>. </a:t>
            </a:r>
          </a:p>
          <a:p>
            <a:r>
              <a:rPr lang="en-US" sz="2200" dirty="0" smtClean="0">
                <a:effectLst/>
                <a:latin typeface="Lucida Grande"/>
                <a:ea typeface="Lucida Grande"/>
                <a:cs typeface="Lucida Grande"/>
                <a:sym typeface="Lucida Grande"/>
              </a:rPr>
              <a:t> </a:t>
            </a:r>
          </a:p>
          <a:p>
            <a:r>
              <a:rPr lang="en-US" sz="2200" dirty="0" err="1" smtClean="0">
                <a:effectLst/>
                <a:latin typeface="Lucida Grande"/>
                <a:ea typeface="Lucida Grande"/>
                <a:cs typeface="Lucida Grande"/>
                <a:sym typeface="Lucida Grande"/>
              </a:rPr>
              <a:t>К</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сожалению</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гордым</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людям</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сложно</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стать</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ближе</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к</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Богу</a:t>
            </a:r>
            <a:r>
              <a:rPr lang="en-US" sz="2200" dirty="0" smtClean="0">
                <a:effectLst/>
                <a:latin typeface="Lucida Grande"/>
                <a:ea typeface="Lucida Grande"/>
                <a:cs typeface="Lucida Grande"/>
                <a:sym typeface="Lucida Grande"/>
              </a:rPr>
              <a:t>. </a:t>
            </a:r>
            <a:endParaRPr lang="en-US" sz="2200" dirty="0">
              <a:effectLst/>
              <a:latin typeface="Lucida Grande"/>
              <a:ea typeface="Lucida Grande"/>
              <a:cs typeface="Lucida Grande"/>
              <a:sym typeface="Lucida Grande"/>
            </a:endParaRPr>
          </a:p>
        </p:txBody>
      </p:sp>
    </p:spTree>
    <p:extLst>
      <p:ext uri="{BB962C8B-B14F-4D97-AF65-F5344CB8AC3E}">
        <p14:creationId xmlns:p14="http://schemas.microsoft.com/office/powerpoint/2010/main" val="50178608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200" dirty="0" err="1" smtClean="0">
                <a:effectLst/>
                <a:latin typeface="Lucida Grande"/>
                <a:ea typeface="Lucida Grande"/>
                <a:cs typeface="Lucida Grande"/>
                <a:sym typeface="Lucida Grande"/>
              </a:rPr>
              <a:t>Дух</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пропрочества</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говорит</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нам</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Часто</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нам</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придется</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плакать</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склонившись</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у</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ног</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Иисуса</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о</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своих</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недостатках</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и</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ошибках</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но</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нам</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не</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следует</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впадать</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в</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отчаяние</a:t>
            </a:r>
            <a:r>
              <a:rPr lang="en-US" sz="2200" dirty="0" smtClean="0">
                <a:effectLst/>
                <a:latin typeface="Lucida Grande"/>
                <a:ea typeface="Lucida Grande"/>
                <a:cs typeface="Lucida Grande"/>
                <a:sym typeface="Lucida Grande"/>
              </a:rPr>
              <a:t>…</a:t>
            </a:r>
            <a:r>
              <a:rPr lang="en-US" sz="2200" dirty="0" err="1" smtClean="0">
                <a:effectLst/>
                <a:latin typeface="Lucida Grande"/>
                <a:ea typeface="Lucida Grande"/>
                <a:cs typeface="Lucida Grande"/>
                <a:sym typeface="Lucida Grande"/>
              </a:rPr>
              <a:t>Не</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доверяя</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своим</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собственным</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силам</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мы</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должны</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надеяться</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на</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силу</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нашего</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Искупителя</a:t>
            </a:r>
            <a:r>
              <a:rPr lang="en-US" sz="2200" dirty="0" smtClean="0">
                <a:effectLst/>
                <a:latin typeface="Lucida Grande"/>
                <a:ea typeface="Lucida Grande"/>
                <a:cs typeface="Lucida Grande"/>
                <a:sym typeface="Lucida Grande"/>
              </a:rPr>
              <a:t>.”</a:t>
            </a:r>
          </a:p>
          <a:p>
            <a:r>
              <a:rPr lang="en-US" sz="2200" dirty="0" smtClean="0">
                <a:effectLst/>
                <a:latin typeface="Lucida Grande"/>
                <a:ea typeface="Lucida Grande"/>
                <a:cs typeface="Lucida Grande"/>
                <a:sym typeface="Lucida Grande"/>
              </a:rPr>
              <a:t> </a:t>
            </a:r>
          </a:p>
          <a:p>
            <a:r>
              <a:rPr lang="en-US" sz="2200" dirty="0" err="1" smtClean="0">
                <a:effectLst/>
                <a:latin typeface="Lucida Grande"/>
                <a:ea typeface="Lucida Grande"/>
                <a:cs typeface="Lucida Grande"/>
                <a:sym typeface="Lucida Grande"/>
              </a:rPr>
              <a:t>Помните</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что</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Иисус</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рядом</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с</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нами</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Он</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приводит</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нас</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к</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подножию</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креста</a:t>
            </a:r>
            <a:r>
              <a:rPr lang="en-US" sz="2200" dirty="0" smtClean="0">
                <a:effectLst/>
                <a:latin typeface="Lucida Grande"/>
                <a:ea typeface="Lucida Grande"/>
                <a:cs typeface="Lucida Grande"/>
                <a:sym typeface="Lucida Grande"/>
              </a:rPr>
              <a:t>. </a:t>
            </a:r>
            <a:r>
              <a:rPr lang="en-US" sz="2200" i="1" dirty="0" err="1" smtClean="0">
                <a:effectLst/>
                <a:latin typeface="Lucida Grande"/>
                <a:ea typeface="Lucida Grande"/>
                <a:cs typeface="Lucida Grande"/>
                <a:sym typeface="Lucida Grande"/>
              </a:rPr>
              <a:t>И</a:t>
            </a:r>
            <a:r>
              <a:rPr lang="en-US" sz="2200" i="1" dirty="0" smtClean="0">
                <a:effectLst/>
                <a:latin typeface="Lucida Grande"/>
                <a:ea typeface="Lucida Grande"/>
                <a:cs typeface="Lucida Grande"/>
                <a:sym typeface="Lucida Grande"/>
              </a:rPr>
              <a:t> </a:t>
            </a:r>
            <a:r>
              <a:rPr lang="en-US" sz="2200" i="1" dirty="0" err="1" smtClean="0">
                <a:effectLst/>
                <a:latin typeface="Lucida Grande"/>
                <a:ea typeface="Lucida Grande"/>
                <a:cs typeface="Lucida Grande"/>
                <a:sym typeface="Lucida Grande"/>
              </a:rPr>
              <a:t>это</a:t>
            </a:r>
            <a:r>
              <a:rPr lang="en-US" sz="2200" i="1" dirty="0" smtClean="0">
                <a:effectLst/>
                <a:latin typeface="Lucida Grande"/>
                <a:ea typeface="Lucida Grande"/>
                <a:cs typeface="Lucida Grande"/>
                <a:sym typeface="Lucida Grande"/>
              </a:rPr>
              <a:t> </a:t>
            </a:r>
            <a:r>
              <a:rPr lang="en-US" sz="2200" i="1" dirty="0" err="1" smtClean="0">
                <a:effectLst/>
                <a:latin typeface="Lucida Grande"/>
                <a:ea typeface="Lucida Grande"/>
                <a:cs typeface="Lucida Grande"/>
                <a:sym typeface="Lucida Grande"/>
              </a:rPr>
              <a:t>самое</a:t>
            </a:r>
            <a:r>
              <a:rPr lang="en-US" sz="2200" i="1" dirty="0" smtClean="0">
                <a:effectLst/>
                <a:latin typeface="Lucida Grande"/>
                <a:ea typeface="Lucida Grande"/>
                <a:cs typeface="Lucida Grande"/>
                <a:sym typeface="Lucida Grande"/>
              </a:rPr>
              <a:t> </a:t>
            </a:r>
            <a:r>
              <a:rPr lang="en-US" sz="2200" i="1" dirty="0" err="1" smtClean="0">
                <a:effectLst/>
                <a:latin typeface="Lucida Grande"/>
                <a:ea typeface="Lucida Grande"/>
                <a:cs typeface="Lucida Grande"/>
                <a:sym typeface="Lucida Grande"/>
              </a:rPr>
              <a:t>лучшее</a:t>
            </a:r>
            <a:r>
              <a:rPr lang="en-US" sz="2200" i="1" dirty="0" smtClean="0">
                <a:effectLst/>
                <a:latin typeface="Lucida Grande"/>
                <a:ea typeface="Lucida Grande"/>
                <a:cs typeface="Lucida Grande"/>
                <a:sym typeface="Lucida Grande"/>
              </a:rPr>
              <a:t> </a:t>
            </a:r>
            <a:r>
              <a:rPr lang="en-US" sz="2200" i="1" dirty="0" err="1" smtClean="0">
                <a:effectLst/>
                <a:latin typeface="Lucida Grande"/>
                <a:ea typeface="Lucida Grande"/>
                <a:cs typeface="Lucida Grande"/>
                <a:sym typeface="Lucida Grande"/>
              </a:rPr>
              <a:t>место</a:t>
            </a:r>
            <a:r>
              <a:rPr lang="en-US" sz="2200" i="1" dirty="0" smtClean="0">
                <a:effectLst/>
                <a:latin typeface="Lucida Grande"/>
                <a:ea typeface="Lucida Grande"/>
                <a:cs typeface="Lucida Grande"/>
                <a:sym typeface="Lucida Grande"/>
              </a:rPr>
              <a:t>, </a:t>
            </a:r>
            <a:r>
              <a:rPr lang="en-US" sz="2200" i="1" dirty="0" err="1" smtClean="0">
                <a:effectLst/>
                <a:latin typeface="Lucida Grande"/>
                <a:ea typeface="Lucida Grande"/>
                <a:cs typeface="Lucida Grande"/>
                <a:sym typeface="Lucida Grande"/>
              </a:rPr>
              <a:t>где</a:t>
            </a:r>
            <a:r>
              <a:rPr lang="en-US" sz="2200" i="1" dirty="0" smtClean="0">
                <a:effectLst/>
                <a:latin typeface="Lucida Grande"/>
                <a:ea typeface="Lucida Grande"/>
                <a:cs typeface="Lucida Grande"/>
                <a:sym typeface="Lucida Grande"/>
              </a:rPr>
              <a:t> </a:t>
            </a:r>
            <a:r>
              <a:rPr lang="en-US" sz="2200" i="1" dirty="0" err="1" smtClean="0">
                <a:effectLst/>
                <a:latin typeface="Lucida Grande"/>
                <a:ea typeface="Lucida Grande"/>
                <a:cs typeface="Lucida Grande"/>
                <a:sym typeface="Lucida Grande"/>
              </a:rPr>
              <a:t>мы</a:t>
            </a:r>
            <a:r>
              <a:rPr lang="en-US" sz="2200" i="1" dirty="0" smtClean="0">
                <a:effectLst/>
                <a:latin typeface="Lucida Grande"/>
                <a:ea typeface="Lucida Grande"/>
                <a:cs typeface="Lucida Grande"/>
                <a:sym typeface="Lucida Grande"/>
              </a:rPr>
              <a:t> </a:t>
            </a:r>
            <a:r>
              <a:rPr lang="en-US" sz="2200" i="1" dirty="0" err="1" smtClean="0">
                <a:effectLst/>
                <a:latin typeface="Lucida Grande"/>
                <a:ea typeface="Lucida Grande"/>
                <a:cs typeface="Lucida Grande"/>
                <a:sym typeface="Lucida Grande"/>
              </a:rPr>
              <a:t>можем</a:t>
            </a:r>
            <a:r>
              <a:rPr lang="en-US" sz="2200" i="1" dirty="0" smtClean="0">
                <a:effectLst/>
                <a:latin typeface="Lucida Grande"/>
                <a:ea typeface="Lucida Grande"/>
                <a:cs typeface="Lucida Grande"/>
                <a:sym typeface="Lucida Grande"/>
              </a:rPr>
              <a:t> </a:t>
            </a:r>
            <a:r>
              <a:rPr lang="en-US" sz="2200" i="1" dirty="0" err="1" smtClean="0">
                <a:effectLst/>
                <a:latin typeface="Lucida Grande"/>
                <a:ea typeface="Lucida Grande"/>
                <a:cs typeface="Lucida Grande"/>
                <a:sym typeface="Lucida Grande"/>
              </a:rPr>
              <a:t>находиться</a:t>
            </a:r>
            <a:r>
              <a:rPr lang="en-US" sz="2200" i="1" dirty="0" smtClean="0">
                <a:effectLst/>
                <a:latin typeface="Lucida Grande"/>
                <a:ea typeface="Lucida Grande"/>
                <a:cs typeface="Lucida Grande"/>
                <a:sym typeface="Lucida Grande"/>
              </a:rPr>
              <a:t>!</a:t>
            </a:r>
            <a:endParaRPr lang="en-US" sz="2200" dirty="0" smtClean="0">
              <a:effectLst/>
              <a:latin typeface="Lucida Grande"/>
              <a:ea typeface="Lucida Grande"/>
              <a:cs typeface="Lucida Grande"/>
              <a:sym typeface="Lucida Grande"/>
            </a:endParaRPr>
          </a:p>
          <a:p>
            <a:r>
              <a:rPr lang="en-US" sz="2200" i="1" dirty="0" err="1" smtClean="0">
                <a:effectLst/>
                <a:latin typeface="Lucida Grande"/>
                <a:ea typeface="Lucida Grande"/>
                <a:cs typeface="Lucida Grande"/>
                <a:sym typeface="Lucida Grande"/>
              </a:rPr>
              <a:t>Избранные</a:t>
            </a:r>
            <a:r>
              <a:rPr lang="en-US" sz="2200" i="1" dirty="0" smtClean="0">
                <a:effectLst/>
                <a:latin typeface="Lucida Grande"/>
                <a:ea typeface="Lucida Grande"/>
                <a:cs typeface="Lucida Grande"/>
                <a:sym typeface="Lucida Grande"/>
              </a:rPr>
              <a:t> </a:t>
            </a:r>
            <a:r>
              <a:rPr lang="en-US" sz="2200" i="1" dirty="0" err="1" smtClean="0">
                <a:effectLst/>
                <a:latin typeface="Lucida Grande"/>
                <a:ea typeface="Lucida Grande"/>
                <a:cs typeface="Lucida Grande"/>
                <a:sym typeface="Lucida Grande"/>
              </a:rPr>
              <a:t>вести</a:t>
            </a:r>
            <a:r>
              <a:rPr lang="en-US" sz="2200" i="1" dirty="0" smtClean="0">
                <a:effectLst/>
                <a:latin typeface="Lucida Grande"/>
                <a:ea typeface="Lucida Grande"/>
                <a:cs typeface="Lucida Grande"/>
                <a:sym typeface="Lucida Grande"/>
              </a:rPr>
              <a:t>, </a:t>
            </a:r>
            <a:r>
              <a:rPr lang="en-US" sz="2200" i="1" dirty="0" err="1" smtClean="0">
                <a:effectLst/>
                <a:latin typeface="Lucida Grande"/>
                <a:ea typeface="Lucida Grande"/>
                <a:cs typeface="Lucida Grande"/>
                <a:sym typeface="Lucida Grande"/>
              </a:rPr>
              <a:t>том</a:t>
            </a:r>
            <a:r>
              <a:rPr lang="en-US" sz="2200" i="1" dirty="0" smtClean="0">
                <a:effectLst/>
                <a:latin typeface="Lucida Grande"/>
                <a:ea typeface="Lucida Grande"/>
                <a:cs typeface="Lucida Grande"/>
                <a:sym typeface="Lucida Grande"/>
              </a:rPr>
              <a:t> 1, </a:t>
            </a:r>
            <a:r>
              <a:rPr lang="en-US" sz="2200" i="1" dirty="0" err="1" smtClean="0">
                <a:effectLst/>
                <a:latin typeface="Lucida Grande"/>
                <a:ea typeface="Lucida Grande"/>
                <a:cs typeface="Lucida Grande"/>
                <a:sym typeface="Lucida Grande"/>
              </a:rPr>
              <a:t>с</a:t>
            </a:r>
            <a:r>
              <a:rPr lang="en-US" sz="2200" i="1" dirty="0" smtClean="0">
                <a:effectLst/>
                <a:latin typeface="Lucida Grande"/>
                <a:ea typeface="Lucida Grande"/>
                <a:cs typeface="Lucida Grande"/>
                <a:sym typeface="Lucida Grande"/>
              </a:rPr>
              <a:t>. </a:t>
            </a:r>
            <a:r>
              <a:rPr lang="en-US" sz="2200" dirty="0" smtClean="0">
                <a:effectLst/>
                <a:latin typeface="Lucida Grande"/>
                <a:ea typeface="Lucida Grande"/>
                <a:cs typeface="Lucida Grande"/>
                <a:sym typeface="Lucida Grande"/>
              </a:rPr>
              <a:t>337</a:t>
            </a:r>
          </a:p>
          <a:p>
            <a:pPr marL="0" marR="0" lvl="0" indent="0" defTabSz="584200" eaLnBrk="1" fontAlgn="auto" latinLnBrk="0" hangingPunct="1">
              <a:lnSpc>
                <a:spcPct val="100000"/>
              </a:lnSpc>
              <a:spcBef>
                <a:spcPts val="0"/>
              </a:spcBef>
              <a:spcAft>
                <a:spcPts val="0"/>
              </a:spcAft>
              <a:buClrTx/>
              <a:buSzTx/>
              <a:buFontTx/>
              <a:buNone/>
              <a:tabLst/>
              <a:defRPr/>
            </a:pPr>
            <a:endParaRPr lang="ru-RU" sz="2200" dirty="0" smtClean="0">
              <a:effectLst/>
              <a:latin typeface="Lucida Grande"/>
              <a:ea typeface="Lucida Grande"/>
              <a:cs typeface="Lucida Grande"/>
              <a:sym typeface="Lucida Grande"/>
            </a:endParaRPr>
          </a:p>
          <a:p>
            <a:endParaRPr lang="en-US" sz="2200" dirty="0" smtClean="0">
              <a:effectLst/>
              <a:latin typeface="Lucida Grande"/>
              <a:ea typeface="Lucida Grande"/>
              <a:cs typeface="Lucida Grande"/>
              <a:sym typeface="Lucida Grande"/>
            </a:endParaRPr>
          </a:p>
          <a:p>
            <a:endParaRPr lang="en-US" dirty="0"/>
          </a:p>
        </p:txBody>
      </p:sp>
    </p:spTree>
    <p:extLst>
      <p:ext uri="{BB962C8B-B14F-4D97-AF65-F5344CB8AC3E}">
        <p14:creationId xmlns:p14="http://schemas.microsoft.com/office/powerpoint/2010/main" val="293752285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37312578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200" dirty="0">
                <a:effectLst/>
                <a:latin typeface="Lucida Grande"/>
                <a:ea typeface="Lucida Grande"/>
                <a:cs typeface="Lucida Grande"/>
                <a:sym typeface="Lucida Grande"/>
              </a:rPr>
              <a:t> </a:t>
            </a:r>
          </a:p>
          <a:p>
            <a:r>
              <a:rPr lang="en-US" sz="2200" b="1" dirty="0" err="1" smtClean="0">
                <a:effectLst/>
                <a:latin typeface="Lucida Grande"/>
                <a:ea typeface="Lucida Grande"/>
                <a:cs typeface="Lucida Grande"/>
                <a:sym typeface="Lucida Grande"/>
              </a:rPr>
              <a:t>В</a:t>
            </a:r>
            <a:r>
              <a:rPr lang="en-US" sz="2200" b="1" dirty="0" smtClean="0">
                <a:effectLst/>
                <a:latin typeface="Lucida Grande"/>
                <a:ea typeface="Lucida Grande"/>
                <a:cs typeface="Lucida Grande"/>
                <a:sym typeface="Lucida Grande"/>
              </a:rPr>
              <a:t> </a:t>
            </a:r>
            <a:r>
              <a:rPr lang="en-US" sz="2200" b="1" dirty="0" err="1" smtClean="0">
                <a:effectLst/>
                <a:latin typeface="Lucida Grande"/>
                <a:ea typeface="Lucida Grande"/>
                <a:cs typeface="Lucida Grande"/>
                <a:sym typeface="Lucida Grande"/>
              </a:rPr>
              <a:t>чем</a:t>
            </a:r>
            <a:r>
              <a:rPr lang="en-US" sz="2200" b="1" dirty="0" smtClean="0">
                <a:effectLst/>
                <a:latin typeface="Lucida Grande"/>
                <a:ea typeface="Lucida Grande"/>
                <a:cs typeface="Lucida Grande"/>
                <a:sym typeface="Lucida Grande"/>
              </a:rPr>
              <a:t> </a:t>
            </a:r>
            <a:r>
              <a:rPr lang="en-US" sz="2200" b="1" dirty="0" err="1" smtClean="0">
                <a:effectLst/>
                <a:latin typeface="Lucida Grande"/>
                <a:ea typeface="Lucida Grande"/>
                <a:cs typeface="Lucida Grande"/>
                <a:sym typeface="Lucida Grande"/>
              </a:rPr>
              <a:t>разница</a:t>
            </a:r>
            <a:r>
              <a:rPr lang="en-US" sz="2200" b="1" dirty="0" smtClean="0">
                <a:effectLst/>
                <a:latin typeface="Lucida Grande"/>
                <a:ea typeface="Lucida Grande"/>
                <a:cs typeface="Lucida Grande"/>
                <a:sym typeface="Lucida Grande"/>
              </a:rPr>
              <a:t> </a:t>
            </a:r>
            <a:r>
              <a:rPr lang="en-US" sz="2200" b="1" dirty="0" err="1" smtClean="0">
                <a:effectLst/>
                <a:latin typeface="Lucida Grande"/>
                <a:ea typeface="Lucida Grande"/>
                <a:cs typeface="Lucida Grande"/>
                <a:sym typeface="Lucida Grande"/>
              </a:rPr>
              <a:t>между</a:t>
            </a:r>
            <a:r>
              <a:rPr lang="en-US" sz="2200" b="1" dirty="0" smtClean="0">
                <a:effectLst/>
                <a:latin typeface="Lucida Grande"/>
                <a:ea typeface="Lucida Grande"/>
                <a:cs typeface="Lucida Grande"/>
                <a:sym typeface="Lucida Grande"/>
              </a:rPr>
              <a:t> </a:t>
            </a:r>
            <a:r>
              <a:rPr lang="en-US" sz="2200" b="1" dirty="0" err="1" smtClean="0">
                <a:effectLst/>
                <a:latin typeface="Lucida Grande"/>
                <a:ea typeface="Lucida Grande"/>
                <a:cs typeface="Lucida Grande"/>
                <a:sym typeface="Lucida Grande"/>
              </a:rPr>
              <a:t>гордостью</a:t>
            </a:r>
            <a:r>
              <a:rPr lang="en-US" sz="2200" b="1" dirty="0" smtClean="0">
                <a:effectLst/>
                <a:latin typeface="Lucida Grande"/>
                <a:ea typeface="Lucida Grande"/>
                <a:cs typeface="Lucida Grande"/>
                <a:sym typeface="Lucida Grande"/>
              </a:rPr>
              <a:t> </a:t>
            </a:r>
            <a:r>
              <a:rPr lang="en-US" sz="2200" b="1" dirty="0" err="1" smtClean="0">
                <a:effectLst/>
                <a:latin typeface="Lucida Grande"/>
                <a:ea typeface="Lucida Grande"/>
                <a:cs typeface="Lucida Grande"/>
                <a:sym typeface="Lucida Grande"/>
              </a:rPr>
              <a:t>и</a:t>
            </a:r>
            <a:r>
              <a:rPr lang="en-US" sz="2200" b="1" dirty="0" smtClean="0">
                <a:effectLst/>
                <a:latin typeface="Lucida Grande"/>
                <a:ea typeface="Lucida Grande"/>
                <a:cs typeface="Lucida Grande"/>
                <a:sym typeface="Lucida Grande"/>
              </a:rPr>
              <a:t> </a:t>
            </a:r>
            <a:r>
              <a:rPr lang="en-US" sz="2200" b="1" dirty="0" err="1" smtClean="0">
                <a:effectLst/>
                <a:latin typeface="Lucida Grande"/>
                <a:ea typeface="Lucida Grande"/>
                <a:cs typeface="Lucida Grande"/>
                <a:sym typeface="Lucida Grande"/>
              </a:rPr>
              <a:t>смирением</a:t>
            </a:r>
            <a:endParaRPr lang="en-US" sz="2200" dirty="0" smtClean="0">
              <a:effectLst/>
              <a:latin typeface="Lucida Grande"/>
              <a:ea typeface="Lucida Grande"/>
              <a:cs typeface="Lucida Grande"/>
              <a:sym typeface="Lucida Grande"/>
            </a:endParaRPr>
          </a:p>
          <a:p>
            <a:r>
              <a:rPr lang="en-US" sz="2200" dirty="0" smtClean="0">
                <a:effectLst/>
                <a:latin typeface="Lucida Grande"/>
                <a:ea typeface="Lucida Grande"/>
                <a:cs typeface="Lucida Grande"/>
                <a:sym typeface="Lucida Grande"/>
              </a:rPr>
              <a:t> </a:t>
            </a:r>
          </a:p>
          <a:p>
            <a:pPr lvl="0"/>
            <a:r>
              <a:rPr lang="en-US" sz="2200" b="1" dirty="0" err="1" smtClean="0">
                <a:effectLst/>
                <a:latin typeface="Lucida Grande"/>
                <a:ea typeface="Lucida Grande"/>
                <a:cs typeface="Lucida Grande"/>
                <a:sym typeface="Lucida Grande"/>
              </a:rPr>
              <a:t>Гордые</a:t>
            </a:r>
            <a:r>
              <a:rPr lang="en-US" sz="2200" b="1" dirty="0" smtClean="0">
                <a:effectLst/>
                <a:latin typeface="Lucida Grande"/>
                <a:ea typeface="Lucida Grande"/>
                <a:cs typeface="Lucida Grande"/>
                <a:sym typeface="Lucida Grande"/>
              </a:rPr>
              <a:t> </a:t>
            </a:r>
            <a:r>
              <a:rPr lang="en-US" sz="2200" b="1" dirty="0" err="1" smtClean="0">
                <a:effectLst/>
                <a:latin typeface="Lucida Grande"/>
                <a:ea typeface="Lucida Grande"/>
                <a:cs typeface="Lucida Grande"/>
                <a:sym typeface="Lucida Grande"/>
              </a:rPr>
              <a:t>самодовольные</a:t>
            </a:r>
            <a:r>
              <a:rPr lang="en-US" sz="2200" b="1" dirty="0" smtClean="0">
                <a:effectLst/>
                <a:latin typeface="Lucida Grande"/>
                <a:ea typeface="Lucida Grande"/>
                <a:cs typeface="Lucida Grande"/>
                <a:sym typeface="Lucida Grande"/>
              </a:rPr>
              <a:t> </a:t>
            </a:r>
            <a:r>
              <a:rPr lang="en-US" sz="2200" b="1" dirty="0" err="1" smtClean="0">
                <a:effectLst/>
                <a:latin typeface="Lucida Grande"/>
                <a:ea typeface="Lucida Grande"/>
                <a:cs typeface="Lucida Grande"/>
                <a:sym typeface="Lucida Grande"/>
              </a:rPr>
              <a:t>люди</a:t>
            </a:r>
            <a:r>
              <a:rPr lang="en-US" sz="2200" b="1" dirty="0" smtClean="0">
                <a:effectLst/>
                <a:latin typeface="Lucida Grande"/>
                <a:ea typeface="Lucida Grande"/>
                <a:cs typeface="Lucida Grande"/>
                <a:sym typeface="Lucida Grande"/>
              </a:rPr>
              <a:t> </a:t>
            </a:r>
            <a:r>
              <a:rPr lang="en-US" sz="2200" b="1" dirty="0" err="1" smtClean="0">
                <a:effectLst/>
                <a:latin typeface="Lucida Grande"/>
                <a:ea typeface="Lucida Grande"/>
                <a:cs typeface="Lucida Grande"/>
                <a:sym typeface="Lucida Grande"/>
              </a:rPr>
              <a:t>хорошо</a:t>
            </a:r>
            <a:r>
              <a:rPr lang="en-US" sz="2200" b="1" dirty="0" smtClean="0">
                <a:effectLst/>
                <a:latin typeface="Lucida Grande"/>
                <a:ea typeface="Lucida Grande"/>
                <a:cs typeface="Lucida Grande"/>
                <a:sym typeface="Lucida Grande"/>
              </a:rPr>
              <a:t> </a:t>
            </a:r>
            <a:r>
              <a:rPr lang="en-US" sz="2200" b="1" dirty="0" err="1" smtClean="0">
                <a:effectLst/>
                <a:latin typeface="Lucida Grande"/>
                <a:ea typeface="Lucida Grande"/>
                <a:cs typeface="Lucida Grande"/>
                <a:sym typeface="Lucida Grande"/>
              </a:rPr>
              <a:t>видят</a:t>
            </a:r>
            <a:r>
              <a:rPr lang="en-US" sz="2200" b="1" dirty="0" smtClean="0">
                <a:effectLst/>
                <a:latin typeface="Lucida Grande"/>
                <a:ea typeface="Lucida Grande"/>
                <a:cs typeface="Lucida Grande"/>
                <a:sym typeface="Lucida Grande"/>
              </a:rPr>
              <a:t> </a:t>
            </a:r>
            <a:r>
              <a:rPr lang="en-US" sz="2200" b="1" dirty="0" err="1" smtClean="0">
                <a:effectLst/>
                <a:latin typeface="Lucida Grande"/>
                <a:ea typeface="Lucida Grande"/>
                <a:cs typeface="Lucida Grande"/>
                <a:sym typeface="Lucida Grande"/>
              </a:rPr>
              <a:t>все</a:t>
            </a:r>
            <a:r>
              <a:rPr lang="en-US" sz="2200" b="1" dirty="0" smtClean="0">
                <a:effectLst/>
                <a:latin typeface="Lucida Grande"/>
                <a:ea typeface="Lucida Grande"/>
                <a:cs typeface="Lucida Grande"/>
                <a:sym typeface="Lucida Grande"/>
              </a:rPr>
              <a:t> </a:t>
            </a:r>
            <a:r>
              <a:rPr lang="en-US" sz="2200" b="1" dirty="0" err="1" smtClean="0">
                <a:effectLst/>
                <a:latin typeface="Lucida Grande"/>
                <a:ea typeface="Lucida Grande"/>
                <a:cs typeface="Lucida Grande"/>
                <a:sym typeface="Lucida Grande"/>
              </a:rPr>
              <a:t>те</a:t>
            </a:r>
            <a:r>
              <a:rPr lang="en-US" sz="2200" b="1" dirty="0" smtClean="0">
                <a:effectLst/>
                <a:latin typeface="Lucida Grande"/>
                <a:ea typeface="Lucida Grande"/>
                <a:cs typeface="Lucida Grande"/>
                <a:sym typeface="Lucida Grande"/>
              </a:rPr>
              <a:t> </a:t>
            </a:r>
            <a:r>
              <a:rPr lang="en-US" sz="2200" b="1" dirty="0" err="1" smtClean="0">
                <a:effectLst/>
                <a:latin typeface="Lucida Grande"/>
                <a:ea typeface="Lucida Grande"/>
                <a:cs typeface="Lucida Grande"/>
                <a:sym typeface="Lucida Grande"/>
              </a:rPr>
              <a:t>добрые</a:t>
            </a:r>
            <a:r>
              <a:rPr lang="en-US" sz="2200" b="1" dirty="0" smtClean="0">
                <a:effectLst/>
                <a:latin typeface="Lucida Grande"/>
                <a:ea typeface="Lucida Grande"/>
                <a:cs typeface="Lucida Grande"/>
                <a:sym typeface="Lucida Grande"/>
              </a:rPr>
              <a:t> </a:t>
            </a:r>
            <a:r>
              <a:rPr lang="en-US" sz="2200" b="1" dirty="0" err="1" smtClean="0">
                <a:effectLst/>
                <a:latin typeface="Lucida Grande"/>
                <a:ea typeface="Lucida Grande"/>
                <a:cs typeface="Lucida Grande"/>
                <a:sym typeface="Lucida Grande"/>
              </a:rPr>
              <a:t>дела</a:t>
            </a:r>
            <a:r>
              <a:rPr lang="en-US" sz="2200" b="1" dirty="0" smtClean="0">
                <a:effectLst/>
                <a:latin typeface="Lucida Grande"/>
                <a:ea typeface="Lucida Grande"/>
                <a:cs typeface="Lucida Grande"/>
                <a:sym typeface="Lucida Grande"/>
              </a:rPr>
              <a:t>, </a:t>
            </a:r>
            <a:r>
              <a:rPr lang="en-US" sz="2200" b="1" dirty="0" err="1" smtClean="0">
                <a:effectLst/>
                <a:latin typeface="Lucida Grande"/>
                <a:ea typeface="Lucida Grande"/>
                <a:cs typeface="Lucida Grande"/>
                <a:sym typeface="Lucida Grande"/>
              </a:rPr>
              <a:t>которые</a:t>
            </a:r>
            <a:r>
              <a:rPr lang="en-US" sz="2200" b="1" dirty="0" smtClean="0">
                <a:effectLst/>
                <a:latin typeface="Lucida Grande"/>
                <a:ea typeface="Lucida Grande"/>
                <a:cs typeface="Lucida Grande"/>
                <a:sym typeface="Lucida Grande"/>
              </a:rPr>
              <a:t> </a:t>
            </a:r>
            <a:r>
              <a:rPr lang="en-US" sz="2200" b="1" dirty="0" err="1" smtClean="0">
                <a:effectLst/>
                <a:latin typeface="Lucida Grande"/>
                <a:ea typeface="Lucida Grande"/>
                <a:cs typeface="Lucida Grande"/>
                <a:sym typeface="Lucida Grande"/>
              </a:rPr>
              <a:t>они</a:t>
            </a:r>
            <a:r>
              <a:rPr lang="en-US" sz="2200" b="1" dirty="0" smtClean="0">
                <a:effectLst/>
                <a:latin typeface="Lucida Grande"/>
                <a:ea typeface="Lucida Grande"/>
                <a:cs typeface="Lucida Grande"/>
                <a:sym typeface="Lucida Grande"/>
              </a:rPr>
              <a:t> </a:t>
            </a:r>
            <a:r>
              <a:rPr lang="en-US" sz="2200" b="1" dirty="0" err="1" smtClean="0">
                <a:effectLst/>
                <a:latin typeface="Lucida Grande"/>
                <a:ea typeface="Lucida Grande"/>
                <a:cs typeface="Lucida Grande"/>
                <a:sym typeface="Lucida Grande"/>
              </a:rPr>
              <a:t>совершили</a:t>
            </a:r>
            <a:r>
              <a:rPr lang="en-US" sz="2200" b="1" dirty="0" smtClean="0">
                <a:effectLst/>
                <a:latin typeface="Lucida Grande"/>
                <a:ea typeface="Lucida Grande"/>
                <a:cs typeface="Lucida Grande"/>
                <a:sym typeface="Lucida Grande"/>
              </a:rPr>
              <a:t> </a:t>
            </a:r>
            <a:r>
              <a:rPr lang="en-US" sz="2200" b="1" dirty="0" err="1" smtClean="0">
                <a:effectLst/>
                <a:latin typeface="Lucida Grande"/>
                <a:ea typeface="Lucida Grande"/>
                <a:cs typeface="Lucida Grande"/>
                <a:sym typeface="Lucida Grande"/>
              </a:rPr>
              <a:t>и</a:t>
            </a:r>
            <a:r>
              <a:rPr lang="en-US" sz="2200" b="1" dirty="0" smtClean="0">
                <a:effectLst/>
                <a:latin typeface="Lucida Grande"/>
                <a:ea typeface="Lucida Grande"/>
                <a:cs typeface="Lucida Grande"/>
                <a:sym typeface="Lucida Grande"/>
              </a:rPr>
              <a:t> </a:t>
            </a:r>
            <a:r>
              <a:rPr lang="en-US" sz="2200" b="1" dirty="0" err="1" smtClean="0">
                <a:effectLst/>
                <a:latin typeface="Lucida Grande"/>
                <a:ea typeface="Lucida Grande"/>
                <a:cs typeface="Lucida Grande"/>
                <a:sym typeface="Lucida Grande"/>
              </a:rPr>
              <a:t>считают</a:t>
            </a:r>
            <a:r>
              <a:rPr lang="en-US" sz="2200" b="1" dirty="0" smtClean="0">
                <a:effectLst/>
                <a:latin typeface="Lucida Grande"/>
                <a:ea typeface="Lucida Grande"/>
                <a:cs typeface="Lucida Grande"/>
                <a:sym typeface="Lucida Grande"/>
              </a:rPr>
              <a:t>, </a:t>
            </a:r>
            <a:r>
              <a:rPr lang="en-US" sz="2200" b="1" dirty="0" err="1" smtClean="0">
                <a:effectLst/>
                <a:latin typeface="Lucida Grande"/>
                <a:ea typeface="Lucida Grande"/>
                <a:cs typeface="Lucida Grande"/>
                <a:sym typeface="Lucida Grande"/>
              </a:rPr>
              <a:t>что</a:t>
            </a:r>
            <a:r>
              <a:rPr lang="en-US" sz="2200" b="1" dirty="0" smtClean="0">
                <a:effectLst/>
                <a:latin typeface="Lucida Grande"/>
                <a:ea typeface="Lucida Grande"/>
                <a:cs typeface="Lucida Grande"/>
                <a:sym typeface="Lucida Grande"/>
              </a:rPr>
              <a:t> </a:t>
            </a:r>
            <a:r>
              <a:rPr lang="en-US" sz="2200" b="1" dirty="0" err="1" smtClean="0">
                <a:effectLst/>
                <a:latin typeface="Lucida Grande"/>
                <a:ea typeface="Lucida Grande"/>
                <a:cs typeface="Lucida Grande"/>
                <a:sym typeface="Lucida Grande"/>
              </a:rPr>
              <a:t>достойны</a:t>
            </a:r>
            <a:r>
              <a:rPr lang="en-US" sz="2200" b="1" dirty="0" smtClean="0">
                <a:effectLst/>
                <a:latin typeface="Lucida Grande"/>
                <a:ea typeface="Lucida Grande"/>
                <a:cs typeface="Lucida Grande"/>
                <a:sym typeface="Lucida Grande"/>
              </a:rPr>
              <a:t> </a:t>
            </a:r>
            <a:r>
              <a:rPr lang="en-US" sz="2200" b="1" dirty="0" err="1" smtClean="0">
                <a:effectLst/>
                <a:latin typeface="Lucida Grande"/>
                <a:ea typeface="Lucida Grande"/>
                <a:cs typeface="Lucida Grande"/>
                <a:sym typeface="Lucida Grande"/>
              </a:rPr>
              <a:t>Спасения</a:t>
            </a:r>
            <a:r>
              <a:rPr lang="en-US" sz="2200" b="1" dirty="0" smtClean="0">
                <a:effectLst/>
                <a:latin typeface="Lucida Grande"/>
                <a:ea typeface="Lucida Grande"/>
                <a:cs typeface="Lucida Grande"/>
                <a:sym typeface="Lucida Grande"/>
              </a:rPr>
              <a:t>. </a:t>
            </a:r>
            <a:endParaRPr lang="en-US" sz="2200" dirty="0" smtClean="0">
              <a:effectLst/>
              <a:latin typeface="Lucida Grande"/>
              <a:ea typeface="Lucida Grande"/>
              <a:cs typeface="Lucida Grande"/>
              <a:sym typeface="Lucida Grande"/>
            </a:endParaRPr>
          </a:p>
          <a:p>
            <a:pPr lvl="0"/>
            <a:r>
              <a:rPr lang="en-US" sz="2200" dirty="0" err="1" smtClean="0">
                <a:effectLst/>
                <a:latin typeface="Lucida Grande"/>
                <a:ea typeface="Lucida Grande"/>
                <a:cs typeface="Lucida Grande"/>
                <a:sym typeface="Lucida Grande"/>
              </a:rPr>
              <a:t>Смиренные</a:t>
            </a:r>
            <a:r>
              <a:rPr lang="en-US" sz="2200" dirty="0" smtClean="0">
                <a:effectLst/>
                <a:latin typeface="Lucida Grande"/>
                <a:ea typeface="Lucida Grande"/>
                <a:cs typeface="Lucida Grande"/>
                <a:sym typeface="Lucida Grande"/>
              </a:rPr>
              <a:t> </a:t>
            </a:r>
            <a:r>
              <a:rPr lang="ru-RU" sz="2200" dirty="0" smtClean="0">
                <a:effectLst/>
                <a:latin typeface="Lucida Grande"/>
                <a:ea typeface="Lucida Grande"/>
                <a:cs typeface="Lucida Grande"/>
                <a:sym typeface="Lucida Grande"/>
              </a:rPr>
              <a:t>бескорыстные люди знают, что они могут получить спасение лишь благодаря праведности Христа</a:t>
            </a:r>
            <a:r>
              <a:rPr lang="en-US" sz="2200" dirty="0" smtClean="0">
                <a:effectLst/>
                <a:latin typeface="Lucida Grande"/>
                <a:ea typeface="Lucida Grande"/>
                <a:cs typeface="Lucida Grande"/>
                <a:sym typeface="Lucida Grande"/>
              </a:rPr>
              <a:t>. </a:t>
            </a:r>
          </a:p>
          <a:p>
            <a:r>
              <a:rPr lang="en-US" sz="2200" dirty="0" smtClean="0">
                <a:effectLst/>
                <a:latin typeface="Lucida Grande"/>
                <a:ea typeface="Lucida Grande"/>
                <a:cs typeface="Lucida Grande"/>
                <a:sym typeface="Lucida Grande"/>
              </a:rPr>
              <a:t> </a:t>
            </a:r>
          </a:p>
          <a:p>
            <a:r>
              <a:rPr lang="en-US" sz="2200" i="1" dirty="0" smtClean="0">
                <a:effectLst/>
                <a:latin typeface="Lucida Grande"/>
                <a:ea typeface="Lucida Grande"/>
                <a:cs typeface="Lucida Grande"/>
                <a:sym typeface="Lucida Grande"/>
              </a:rPr>
              <a:t>“</a:t>
            </a:r>
            <a:r>
              <a:rPr lang="en-US" sz="2200" i="1" dirty="0" err="1" smtClean="0">
                <a:effectLst/>
                <a:latin typeface="Lucida Grande"/>
                <a:ea typeface="Lucida Grande"/>
                <a:cs typeface="Lucida Grande"/>
                <a:sym typeface="Lucida Grande"/>
              </a:rPr>
              <a:t>Он</a:t>
            </a:r>
            <a:r>
              <a:rPr lang="en-US" sz="2200" i="1" dirty="0" smtClean="0">
                <a:effectLst/>
                <a:latin typeface="Lucida Grande"/>
                <a:ea typeface="Lucida Grande"/>
                <a:cs typeface="Lucida Grande"/>
                <a:sym typeface="Lucida Grande"/>
              </a:rPr>
              <a:t> </a:t>
            </a:r>
            <a:r>
              <a:rPr lang="en-US" sz="2200" i="1" dirty="0" err="1" smtClean="0">
                <a:effectLst/>
                <a:latin typeface="Lucida Grande"/>
                <a:ea typeface="Lucida Grande"/>
                <a:cs typeface="Lucida Grande"/>
                <a:sym typeface="Lucida Grande"/>
              </a:rPr>
              <a:t>спас</a:t>
            </a:r>
            <a:r>
              <a:rPr lang="en-US" sz="2200" i="1" dirty="0" smtClean="0">
                <a:effectLst/>
                <a:latin typeface="Lucida Grande"/>
                <a:ea typeface="Lucida Grande"/>
                <a:cs typeface="Lucida Grande"/>
                <a:sym typeface="Lucida Grande"/>
              </a:rPr>
              <a:t> </a:t>
            </a:r>
            <a:r>
              <a:rPr lang="en-US" sz="2200" i="1" dirty="0" err="1" smtClean="0">
                <a:effectLst/>
                <a:latin typeface="Lucida Grande"/>
                <a:ea typeface="Lucida Grande"/>
                <a:cs typeface="Lucida Grande"/>
                <a:sym typeface="Lucida Grande"/>
              </a:rPr>
              <a:t>нас</a:t>
            </a:r>
            <a:r>
              <a:rPr lang="en-US" sz="2200" i="1" dirty="0" smtClean="0">
                <a:effectLst/>
                <a:latin typeface="Lucida Grande"/>
                <a:ea typeface="Lucida Grande"/>
                <a:cs typeface="Lucida Grande"/>
                <a:sym typeface="Lucida Grande"/>
              </a:rPr>
              <a:t> </a:t>
            </a:r>
            <a:r>
              <a:rPr lang="en-US" sz="2200" i="1" dirty="0" err="1" smtClean="0">
                <a:effectLst/>
                <a:latin typeface="Lucida Grande"/>
                <a:ea typeface="Lucida Grande"/>
                <a:cs typeface="Lucida Grande"/>
                <a:sym typeface="Lucida Grande"/>
              </a:rPr>
              <a:t>не</a:t>
            </a:r>
            <a:r>
              <a:rPr lang="en-US" sz="2200" i="1" dirty="0" smtClean="0">
                <a:effectLst/>
                <a:latin typeface="Lucida Grande"/>
                <a:ea typeface="Lucida Grande"/>
                <a:cs typeface="Lucida Grande"/>
                <a:sym typeface="Lucida Grande"/>
              </a:rPr>
              <a:t> </a:t>
            </a:r>
            <a:r>
              <a:rPr lang="en-US" sz="2200" i="1" dirty="0" err="1" smtClean="0">
                <a:effectLst/>
                <a:latin typeface="Lucida Grande"/>
                <a:ea typeface="Lucida Grande"/>
                <a:cs typeface="Lucida Grande"/>
                <a:sym typeface="Lucida Grande"/>
              </a:rPr>
              <a:t>по</a:t>
            </a:r>
            <a:r>
              <a:rPr lang="en-US" sz="2200" i="1" dirty="0" smtClean="0">
                <a:effectLst/>
                <a:latin typeface="Lucida Grande"/>
                <a:ea typeface="Lucida Grande"/>
                <a:cs typeface="Lucida Grande"/>
                <a:sym typeface="Lucida Grande"/>
              </a:rPr>
              <a:t> </a:t>
            </a:r>
            <a:r>
              <a:rPr lang="en-US" sz="2200" i="1" dirty="0" err="1" smtClean="0">
                <a:effectLst/>
                <a:latin typeface="Lucida Grande"/>
                <a:ea typeface="Lucida Grande"/>
                <a:cs typeface="Lucida Grande"/>
                <a:sym typeface="Lucida Grande"/>
              </a:rPr>
              <a:t>делам</a:t>
            </a:r>
            <a:r>
              <a:rPr lang="en-US" sz="2200" i="1" dirty="0" smtClean="0">
                <a:effectLst/>
                <a:latin typeface="Lucida Grande"/>
                <a:ea typeface="Lucida Grande"/>
                <a:cs typeface="Lucida Grande"/>
                <a:sym typeface="Lucida Grande"/>
              </a:rPr>
              <a:t> </a:t>
            </a:r>
            <a:r>
              <a:rPr lang="en-US" sz="2200" i="1" dirty="0" err="1" smtClean="0">
                <a:effectLst/>
                <a:latin typeface="Lucida Grande"/>
                <a:ea typeface="Lucida Grande"/>
                <a:cs typeface="Lucida Grande"/>
                <a:sym typeface="Lucida Grande"/>
              </a:rPr>
              <a:t>праведности</a:t>
            </a:r>
            <a:r>
              <a:rPr lang="en-US" sz="2200" i="1" dirty="0" smtClean="0">
                <a:effectLst/>
                <a:latin typeface="Lucida Grande"/>
                <a:ea typeface="Lucida Grande"/>
                <a:cs typeface="Lucida Grande"/>
                <a:sym typeface="Lucida Grande"/>
              </a:rPr>
              <a:t>, </a:t>
            </a:r>
            <a:r>
              <a:rPr lang="en-US" sz="2200" i="1" dirty="0" err="1" smtClean="0">
                <a:effectLst/>
                <a:latin typeface="Lucida Grande"/>
                <a:ea typeface="Lucida Grande"/>
                <a:cs typeface="Lucida Grande"/>
                <a:sym typeface="Lucida Grande"/>
              </a:rPr>
              <a:t>которые</a:t>
            </a:r>
            <a:r>
              <a:rPr lang="en-US" sz="2200" i="1" dirty="0" smtClean="0">
                <a:effectLst/>
                <a:latin typeface="Lucida Grande"/>
                <a:ea typeface="Lucida Grande"/>
                <a:cs typeface="Lucida Grande"/>
                <a:sym typeface="Lucida Grande"/>
              </a:rPr>
              <a:t> </a:t>
            </a:r>
            <a:r>
              <a:rPr lang="en-US" sz="2200" i="1" dirty="0" err="1" smtClean="0">
                <a:effectLst/>
                <a:latin typeface="Lucida Grande"/>
                <a:ea typeface="Lucida Grande"/>
                <a:cs typeface="Lucida Grande"/>
                <a:sym typeface="Lucida Grande"/>
              </a:rPr>
              <a:t>бы</a:t>
            </a:r>
            <a:r>
              <a:rPr lang="en-US" sz="2200" i="1" dirty="0" smtClean="0">
                <a:effectLst/>
                <a:latin typeface="Lucida Grande"/>
                <a:ea typeface="Lucida Grande"/>
                <a:cs typeface="Lucida Grande"/>
                <a:sym typeface="Lucida Grande"/>
              </a:rPr>
              <a:t> </a:t>
            </a:r>
            <a:r>
              <a:rPr lang="en-US" sz="2200" i="1" dirty="0" err="1" smtClean="0">
                <a:effectLst/>
                <a:latin typeface="Lucida Grande"/>
                <a:ea typeface="Lucida Grande"/>
                <a:cs typeface="Lucida Grande"/>
                <a:sym typeface="Lucida Grande"/>
              </a:rPr>
              <a:t>мы</a:t>
            </a:r>
            <a:r>
              <a:rPr lang="en-US" sz="2200" i="1" dirty="0" smtClean="0">
                <a:effectLst/>
                <a:latin typeface="Lucida Grande"/>
                <a:ea typeface="Lucida Grande"/>
                <a:cs typeface="Lucida Grande"/>
                <a:sym typeface="Lucida Grande"/>
              </a:rPr>
              <a:t> </a:t>
            </a:r>
            <a:r>
              <a:rPr lang="en-US" sz="2200" i="1" dirty="0" err="1" smtClean="0">
                <a:effectLst/>
                <a:latin typeface="Lucida Grande"/>
                <a:ea typeface="Lucida Grande"/>
                <a:cs typeface="Lucida Grande"/>
                <a:sym typeface="Lucida Grande"/>
              </a:rPr>
              <a:t>сотворила</a:t>
            </a:r>
            <a:r>
              <a:rPr lang="en-US" sz="2200" i="1" dirty="0" smtClean="0">
                <a:effectLst/>
                <a:latin typeface="Lucida Grande"/>
                <a:ea typeface="Lucida Grande"/>
                <a:cs typeface="Lucida Grande"/>
                <a:sym typeface="Lucida Grande"/>
              </a:rPr>
              <a:t>, </a:t>
            </a:r>
            <a:r>
              <a:rPr lang="en-US" sz="2200" i="1" dirty="0" err="1" smtClean="0">
                <a:effectLst/>
                <a:latin typeface="Lucida Grande"/>
                <a:ea typeface="Lucida Grande"/>
                <a:cs typeface="Lucida Grande"/>
                <a:sym typeface="Lucida Grande"/>
              </a:rPr>
              <a:t>а</a:t>
            </a:r>
            <a:r>
              <a:rPr lang="en-US" sz="2200" i="1" dirty="0" smtClean="0">
                <a:effectLst/>
                <a:latin typeface="Lucida Grande"/>
                <a:ea typeface="Lucida Grande"/>
                <a:cs typeface="Lucida Grande"/>
                <a:sym typeface="Lucida Grande"/>
              </a:rPr>
              <a:t> </a:t>
            </a:r>
            <a:r>
              <a:rPr lang="en-US" sz="2200" i="1" dirty="0" err="1" smtClean="0">
                <a:effectLst/>
                <a:latin typeface="Lucida Grande"/>
                <a:ea typeface="Lucida Grande"/>
                <a:cs typeface="Lucida Grande"/>
                <a:sym typeface="Lucida Grande"/>
              </a:rPr>
              <a:t>по</a:t>
            </a:r>
            <a:r>
              <a:rPr lang="en-US" sz="2200" i="1" dirty="0" smtClean="0">
                <a:effectLst/>
                <a:latin typeface="Lucida Grande"/>
                <a:ea typeface="Lucida Grande"/>
                <a:cs typeface="Lucida Grande"/>
                <a:sym typeface="Lucida Grande"/>
              </a:rPr>
              <a:t> </a:t>
            </a:r>
            <a:r>
              <a:rPr lang="en-US" sz="2200" i="1" dirty="0" err="1" smtClean="0">
                <a:effectLst/>
                <a:latin typeface="Lucida Grande"/>
                <a:ea typeface="Lucida Grande"/>
                <a:cs typeface="Lucida Grande"/>
                <a:sym typeface="Lucida Grande"/>
              </a:rPr>
              <a:t>Своей</a:t>
            </a:r>
            <a:r>
              <a:rPr lang="en-US" sz="2200" i="1" dirty="0" smtClean="0">
                <a:effectLst/>
                <a:latin typeface="Lucida Grande"/>
                <a:ea typeface="Lucida Grande"/>
                <a:cs typeface="Lucida Grande"/>
                <a:sym typeface="Lucida Grande"/>
              </a:rPr>
              <a:t> </a:t>
            </a:r>
            <a:r>
              <a:rPr lang="en-US" sz="2200" i="1" dirty="0" err="1" smtClean="0">
                <a:effectLst/>
                <a:latin typeface="Lucida Grande"/>
                <a:ea typeface="Lucida Grande"/>
                <a:cs typeface="Lucida Grande"/>
                <a:sym typeface="Lucida Grande"/>
              </a:rPr>
              <a:t>милости</a:t>
            </a:r>
            <a:r>
              <a:rPr lang="en-US" sz="2200" i="1" dirty="0" smtClean="0">
                <a:effectLst/>
                <a:latin typeface="Lucida Grande"/>
                <a:ea typeface="Lucida Grande"/>
                <a:cs typeface="Lucida Grande"/>
                <a:sym typeface="Lucida Grande"/>
              </a:rPr>
              <a:t>, </a:t>
            </a:r>
            <a:r>
              <a:rPr lang="en-US" sz="2200" i="1" dirty="0" err="1" smtClean="0">
                <a:effectLst/>
                <a:latin typeface="Lucida Grande"/>
                <a:ea typeface="Lucida Grande"/>
                <a:cs typeface="Lucida Grande"/>
                <a:sym typeface="Lucida Grande"/>
              </a:rPr>
              <a:t>банею</a:t>
            </a:r>
            <a:r>
              <a:rPr lang="en-US" sz="2200" i="1" dirty="0" smtClean="0">
                <a:effectLst/>
                <a:latin typeface="Lucida Grande"/>
                <a:ea typeface="Lucida Grande"/>
                <a:cs typeface="Lucida Grande"/>
                <a:sym typeface="Lucida Grande"/>
              </a:rPr>
              <a:t> </a:t>
            </a:r>
            <a:r>
              <a:rPr lang="en-US" sz="2200" i="1" dirty="0" err="1" smtClean="0">
                <a:effectLst/>
                <a:latin typeface="Lucida Grande"/>
                <a:ea typeface="Lucida Grande"/>
                <a:cs typeface="Lucida Grande"/>
                <a:sym typeface="Lucida Grande"/>
              </a:rPr>
              <a:t>возрождения</a:t>
            </a:r>
            <a:r>
              <a:rPr lang="en-US" sz="2200" i="1" dirty="0" smtClean="0">
                <a:effectLst/>
                <a:latin typeface="Lucida Grande"/>
                <a:ea typeface="Lucida Grande"/>
                <a:cs typeface="Lucida Grande"/>
                <a:sym typeface="Lucida Grande"/>
              </a:rPr>
              <a:t> </a:t>
            </a:r>
            <a:r>
              <a:rPr lang="en-US" sz="2200" i="1" dirty="0" err="1" smtClean="0">
                <a:effectLst/>
                <a:latin typeface="Lucida Grande"/>
                <a:ea typeface="Lucida Grande"/>
                <a:cs typeface="Lucida Grande"/>
                <a:sym typeface="Lucida Grande"/>
              </a:rPr>
              <a:t>и</a:t>
            </a:r>
            <a:r>
              <a:rPr lang="en-US" sz="2200" i="1" dirty="0" smtClean="0">
                <a:effectLst/>
                <a:latin typeface="Lucida Grande"/>
                <a:ea typeface="Lucida Grande"/>
                <a:cs typeface="Lucida Grande"/>
                <a:sym typeface="Lucida Grande"/>
              </a:rPr>
              <a:t> </a:t>
            </a:r>
            <a:r>
              <a:rPr lang="en-US" sz="2200" i="1" dirty="0" err="1" smtClean="0">
                <a:effectLst/>
                <a:latin typeface="Lucida Grande"/>
                <a:ea typeface="Lucida Grande"/>
                <a:cs typeface="Lucida Grande"/>
                <a:sym typeface="Lucida Grande"/>
              </a:rPr>
              <a:t>обновления</a:t>
            </a:r>
            <a:r>
              <a:rPr lang="en-US" sz="2200" i="1" dirty="0" smtClean="0">
                <a:effectLst/>
                <a:latin typeface="Lucida Grande"/>
                <a:ea typeface="Lucida Grande"/>
                <a:cs typeface="Lucida Grande"/>
                <a:sym typeface="Lucida Grande"/>
              </a:rPr>
              <a:t> </a:t>
            </a:r>
            <a:r>
              <a:rPr lang="en-US" sz="2200" i="1" dirty="0" err="1" smtClean="0">
                <a:effectLst/>
                <a:latin typeface="Lucida Grande"/>
                <a:ea typeface="Lucida Grande"/>
                <a:cs typeface="Lucida Grande"/>
                <a:sym typeface="Lucida Grande"/>
              </a:rPr>
              <a:t>Святым</a:t>
            </a:r>
            <a:r>
              <a:rPr lang="en-US" sz="2200" i="1" dirty="0" smtClean="0">
                <a:effectLst/>
                <a:latin typeface="Lucida Grande"/>
                <a:ea typeface="Lucida Grande"/>
                <a:cs typeface="Lucida Grande"/>
                <a:sym typeface="Lucida Grande"/>
              </a:rPr>
              <a:t> </a:t>
            </a:r>
            <a:r>
              <a:rPr lang="en-US" sz="2200" i="1" dirty="0" err="1" smtClean="0">
                <a:effectLst/>
                <a:latin typeface="Lucida Grande"/>
                <a:ea typeface="Lucida Grande"/>
                <a:cs typeface="Lucida Grande"/>
                <a:sym typeface="Lucida Grande"/>
              </a:rPr>
              <a:t>Духом</a:t>
            </a:r>
            <a:r>
              <a:rPr lang="en-US" sz="2200" i="1" dirty="0" smtClean="0">
                <a:effectLst/>
                <a:latin typeface="Lucida Grande"/>
                <a:ea typeface="Lucida Grande"/>
                <a:cs typeface="Lucida Grande"/>
                <a:sym typeface="Lucida Grande"/>
              </a:rPr>
              <a:t>” (</a:t>
            </a:r>
            <a:r>
              <a:rPr lang="en-US" sz="2200" i="1" dirty="0" err="1" smtClean="0">
                <a:effectLst/>
                <a:latin typeface="Lucida Grande"/>
                <a:ea typeface="Lucida Grande"/>
                <a:cs typeface="Lucida Grande"/>
                <a:sym typeface="Lucida Grande"/>
              </a:rPr>
              <a:t>Титу</a:t>
            </a:r>
            <a:r>
              <a:rPr lang="en-US" sz="2200" i="1" dirty="0" smtClean="0">
                <a:effectLst/>
                <a:latin typeface="Lucida Grande"/>
                <a:ea typeface="Lucida Grande"/>
                <a:cs typeface="Lucida Grande"/>
                <a:sym typeface="Lucida Grande"/>
              </a:rPr>
              <a:t> 3:5).</a:t>
            </a:r>
            <a:endParaRPr lang="en-US" sz="2200" dirty="0" smtClean="0">
              <a:effectLst/>
              <a:latin typeface="Lucida Grande"/>
              <a:ea typeface="Lucida Grande"/>
              <a:cs typeface="Lucida Grande"/>
              <a:sym typeface="Lucida Grande"/>
            </a:endParaRPr>
          </a:p>
          <a:p>
            <a:r>
              <a:rPr lang="en-US" sz="2200" dirty="0" smtClean="0">
                <a:effectLst/>
                <a:latin typeface="Lucida Grande"/>
                <a:ea typeface="Lucida Grande"/>
                <a:cs typeface="Lucida Grande"/>
                <a:sym typeface="Lucida Grande"/>
              </a:rPr>
              <a:t> </a:t>
            </a:r>
          </a:p>
          <a:p>
            <a:pPr lvl="0"/>
            <a:r>
              <a:rPr lang="en-US" sz="2200" b="1" dirty="0" err="1" smtClean="0">
                <a:effectLst/>
                <a:latin typeface="Lucida Grande"/>
                <a:ea typeface="Lucida Grande"/>
                <a:cs typeface="Lucida Grande"/>
                <a:sym typeface="Lucida Grande"/>
              </a:rPr>
              <a:t>Гордые</a:t>
            </a:r>
            <a:r>
              <a:rPr lang="en-US" sz="2200" b="1" dirty="0" smtClean="0">
                <a:effectLst/>
                <a:latin typeface="Lucida Grande"/>
                <a:ea typeface="Lucida Grande"/>
                <a:cs typeface="Lucida Grande"/>
                <a:sym typeface="Lucida Grande"/>
              </a:rPr>
              <a:t> </a:t>
            </a:r>
            <a:r>
              <a:rPr lang="en-US" sz="2200" b="1" dirty="0" err="1" smtClean="0">
                <a:effectLst/>
                <a:latin typeface="Lucida Grande"/>
                <a:ea typeface="Lucida Grande"/>
                <a:cs typeface="Lucida Grande"/>
                <a:sym typeface="Lucida Grande"/>
              </a:rPr>
              <a:t>самодовольные</a:t>
            </a:r>
            <a:r>
              <a:rPr lang="en-US" sz="2200" b="1" dirty="0" smtClean="0">
                <a:effectLst/>
                <a:latin typeface="Lucida Grande"/>
                <a:ea typeface="Lucida Grande"/>
                <a:cs typeface="Lucida Grande"/>
                <a:sym typeface="Lucida Grande"/>
              </a:rPr>
              <a:t> </a:t>
            </a:r>
            <a:r>
              <a:rPr lang="en-US" sz="2200" b="1" dirty="0" err="1" smtClean="0">
                <a:effectLst/>
                <a:latin typeface="Lucida Grande"/>
                <a:ea typeface="Lucida Grande"/>
                <a:cs typeface="Lucida Grande"/>
                <a:sym typeface="Lucida Grande"/>
              </a:rPr>
              <a:t>люди</a:t>
            </a:r>
            <a:r>
              <a:rPr lang="en-US" sz="2200" b="1" dirty="0" smtClean="0">
                <a:effectLst/>
                <a:latin typeface="Lucida Grande"/>
                <a:ea typeface="Lucida Grande"/>
                <a:cs typeface="Lucida Grande"/>
                <a:sym typeface="Lucida Grande"/>
              </a:rPr>
              <a:t> </a:t>
            </a:r>
            <a:r>
              <a:rPr lang="ru-RU" sz="2200" b="1" dirty="0" smtClean="0">
                <a:effectLst/>
                <a:latin typeface="Lucida Grande"/>
                <a:ea typeface="Lucida Grande"/>
                <a:cs typeface="Lucida Grande"/>
                <a:sym typeface="Lucida Grande"/>
              </a:rPr>
              <a:t>уверены в себе и гордятся тем, как много они знают.</a:t>
            </a:r>
            <a:endParaRPr lang="en-US" sz="2200" dirty="0" smtClean="0">
              <a:effectLst/>
              <a:latin typeface="Lucida Grande"/>
              <a:ea typeface="Lucida Grande"/>
              <a:cs typeface="Lucida Grande"/>
              <a:sym typeface="Lucida Grande"/>
            </a:endParaRPr>
          </a:p>
          <a:p>
            <a:pPr lvl="0"/>
            <a:r>
              <a:rPr lang="en-US" sz="2200" dirty="0" err="1" smtClean="0">
                <a:effectLst/>
                <a:latin typeface="Lucida Grande"/>
                <a:ea typeface="Lucida Grande"/>
                <a:cs typeface="Lucida Grande"/>
                <a:sym typeface="Lucida Grande"/>
              </a:rPr>
              <a:t>Смиренные</a:t>
            </a:r>
            <a:r>
              <a:rPr lang="en-US" sz="2200" dirty="0" smtClean="0">
                <a:effectLst/>
                <a:latin typeface="Lucida Grande"/>
                <a:ea typeface="Lucida Grande"/>
                <a:cs typeface="Lucida Grande"/>
                <a:sym typeface="Lucida Grande"/>
              </a:rPr>
              <a:t> </a:t>
            </a:r>
            <a:r>
              <a:rPr lang="ru-RU" sz="2200" dirty="0" smtClean="0">
                <a:effectLst/>
                <a:latin typeface="Lucida Grande"/>
                <a:ea typeface="Lucida Grande"/>
                <a:cs typeface="Lucida Grande"/>
                <a:sym typeface="Lucida Grande"/>
              </a:rPr>
              <a:t>бескорыстные люди со смирением понимают, как многому им еще нужно научиться</a:t>
            </a:r>
            <a:r>
              <a:rPr lang="en-US" sz="2200" dirty="0" smtClean="0">
                <a:effectLst/>
                <a:latin typeface="Lucida Grande"/>
                <a:ea typeface="Lucida Grande"/>
                <a:cs typeface="Lucida Grande"/>
                <a:sym typeface="Lucida Grande"/>
              </a:rPr>
              <a:t>.</a:t>
            </a:r>
          </a:p>
          <a:p>
            <a:r>
              <a:rPr lang="en-US" sz="2200" dirty="0" smtClean="0">
                <a:effectLst/>
                <a:latin typeface="Lucida Grande"/>
                <a:ea typeface="Lucida Grande"/>
                <a:cs typeface="Lucida Grande"/>
                <a:sym typeface="Lucida Grande"/>
              </a:rPr>
              <a:t> </a:t>
            </a:r>
          </a:p>
          <a:p>
            <a:r>
              <a:rPr lang="en-US" sz="2200" i="1" dirty="0" smtClean="0">
                <a:effectLst/>
                <a:latin typeface="Lucida Grande"/>
                <a:ea typeface="Lucida Grande"/>
                <a:cs typeface="Lucida Grande"/>
                <a:sym typeface="Lucida Grande"/>
              </a:rPr>
              <a:t>“</a:t>
            </a:r>
            <a:r>
              <a:rPr lang="en-US" sz="2200" i="1" dirty="0" err="1" smtClean="0">
                <a:effectLst/>
                <a:latin typeface="Lucida Grande"/>
                <a:ea typeface="Lucida Grande"/>
                <a:cs typeface="Lucida Grande"/>
                <a:sym typeface="Lucida Grande"/>
              </a:rPr>
              <a:t>И</a:t>
            </a:r>
            <a:r>
              <a:rPr lang="en-US" sz="2200" i="1" dirty="0" smtClean="0">
                <a:effectLst/>
                <a:latin typeface="Lucida Grande"/>
                <a:ea typeface="Lucida Grande"/>
                <a:cs typeface="Lucida Grande"/>
                <a:sym typeface="Lucida Grande"/>
              </a:rPr>
              <a:t> </a:t>
            </a:r>
            <a:r>
              <a:rPr lang="en-US" sz="2200" i="1" dirty="0" err="1" smtClean="0">
                <a:effectLst/>
                <a:latin typeface="Lucida Grande"/>
                <a:ea typeface="Lucida Grande"/>
                <a:cs typeface="Lucida Grande"/>
                <a:sym typeface="Lucida Grande"/>
              </a:rPr>
              <a:t>пошел</a:t>
            </a:r>
            <a:r>
              <a:rPr lang="en-US" sz="2200" i="1" dirty="0" smtClean="0">
                <a:effectLst/>
                <a:latin typeface="Lucida Grande"/>
                <a:ea typeface="Lucida Grande"/>
                <a:cs typeface="Lucida Grande"/>
                <a:sym typeface="Lucida Grande"/>
              </a:rPr>
              <a:t> </a:t>
            </a:r>
            <a:r>
              <a:rPr lang="en-US" sz="2200" i="1" dirty="0" err="1" smtClean="0">
                <a:effectLst/>
                <a:latin typeface="Lucida Grande"/>
                <a:ea typeface="Lucida Grande"/>
                <a:cs typeface="Lucida Grande"/>
                <a:sym typeface="Lucida Grande"/>
              </a:rPr>
              <a:t>цаль</a:t>
            </a:r>
            <a:r>
              <a:rPr lang="en-US" sz="2200" i="1" dirty="0" smtClean="0">
                <a:effectLst/>
                <a:latin typeface="Lucida Grande"/>
                <a:ea typeface="Lucida Grande"/>
                <a:cs typeface="Lucida Grande"/>
                <a:sym typeface="Lucida Grande"/>
              </a:rPr>
              <a:t> </a:t>
            </a:r>
            <a:r>
              <a:rPr lang="en-US" sz="2200" i="1" dirty="0" err="1" smtClean="0">
                <a:effectLst/>
                <a:latin typeface="Lucida Grande"/>
                <a:ea typeface="Lucida Grande"/>
                <a:cs typeface="Lucida Grande"/>
                <a:sym typeface="Lucida Grande"/>
              </a:rPr>
              <a:t>Давид</a:t>
            </a:r>
            <a:r>
              <a:rPr lang="en-US" sz="2200" i="1" dirty="0" smtClean="0">
                <a:effectLst/>
                <a:latin typeface="Lucida Grande"/>
                <a:ea typeface="Lucida Grande"/>
                <a:cs typeface="Lucida Grande"/>
                <a:sym typeface="Lucida Grande"/>
              </a:rPr>
              <a:t>, </a:t>
            </a:r>
            <a:r>
              <a:rPr lang="en-US" sz="2200" i="1" dirty="0" err="1" smtClean="0">
                <a:effectLst/>
                <a:latin typeface="Lucida Grande"/>
                <a:ea typeface="Lucida Grande"/>
                <a:cs typeface="Lucida Grande"/>
                <a:sym typeface="Lucida Grande"/>
              </a:rPr>
              <a:t>и</a:t>
            </a:r>
            <a:r>
              <a:rPr lang="en-US" sz="2200" i="1" dirty="0" smtClean="0">
                <a:effectLst/>
                <a:latin typeface="Lucida Grande"/>
                <a:ea typeface="Lucida Grande"/>
                <a:cs typeface="Lucida Grande"/>
                <a:sym typeface="Lucida Grande"/>
              </a:rPr>
              <a:t> </a:t>
            </a:r>
            <a:r>
              <a:rPr lang="en-US" sz="2200" i="1" dirty="0" err="1" smtClean="0">
                <a:effectLst/>
                <a:latin typeface="Lucida Grande"/>
                <a:ea typeface="Lucida Grande"/>
                <a:cs typeface="Lucida Grande"/>
                <a:sym typeface="Lucida Grande"/>
              </a:rPr>
              <a:t>представл</a:t>
            </a:r>
            <a:r>
              <a:rPr lang="en-US" sz="2200" i="1" dirty="0" smtClean="0">
                <a:effectLst/>
                <a:latin typeface="Lucida Grande"/>
                <a:ea typeface="Lucida Grande"/>
                <a:cs typeface="Lucida Grande"/>
                <a:sym typeface="Lucida Grande"/>
              </a:rPr>
              <a:t> </a:t>
            </a:r>
            <a:r>
              <a:rPr lang="en-US" sz="2200" i="1" dirty="0" err="1" smtClean="0">
                <a:effectLst/>
                <a:latin typeface="Lucida Grande"/>
                <a:ea typeface="Lucida Grande"/>
                <a:cs typeface="Lucida Grande"/>
                <a:sym typeface="Lucida Grande"/>
              </a:rPr>
              <a:t>пред</a:t>
            </a:r>
            <a:r>
              <a:rPr lang="en-US" sz="2200" i="1" dirty="0" smtClean="0">
                <a:effectLst/>
                <a:latin typeface="Lucida Grande"/>
                <a:ea typeface="Lucida Grande"/>
                <a:cs typeface="Lucida Grande"/>
                <a:sym typeface="Lucida Grande"/>
              </a:rPr>
              <a:t> </a:t>
            </a:r>
            <a:r>
              <a:rPr lang="en-US" sz="2200" i="1" dirty="0" err="1" smtClean="0">
                <a:effectLst/>
                <a:latin typeface="Lucida Grande"/>
                <a:ea typeface="Lucida Grande"/>
                <a:cs typeface="Lucida Grande"/>
                <a:sym typeface="Lucida Grande"/>
              </a:rPr>
              <a:t>лицем</a:t>
            </a:r>
            <a:r>
              <a:rPr lang="en-US" sz="2200" i="1" dirty="0" smtClean="0">
                <a:effectLst/>
                <a:latin typeface="Lucida Grande"/>
                <a:ea typeface="Lucida Grande"/>
                <a:cs typeface="Lucida Grande"/>
                <a:sym typeface="Lucida Grande"/>
              </a:rPr>
              <a:t> </a:t>
            </a:r>
            <a:r>
              <a:rPr lang="en-US" sz="2200" i="1" dirty="0" err="1" smtClean="0">
                <a:effectLst/>
                <a:latin typeface="Lucida Grande"/>
                <a:ea typeface="Lucida Grande"/>
                <a:cs typeface="Lucida Grande"/>
                <a:sym typeface="Lucida Grande"/>
              </a:rPr>
              <a:t>Господа</a:t>
            </a:r>
            <a:r>
              <a:rPr lang="en-US" sz="2200" i="1" dirty="0" smtClean="0">
                <a:effectLst/>
                <a:latin typeface="Lucida Grande"/>
                <a:ea typeface="Lucida Grande"/>
                <a:cs typeface="Lucida Grande"/>
                <a:sym typeface="Lucida Grande"/>
              </a:rPr>
              <a:t>, </a:t>
            </a:r>
            <a:r>
              <a:rPr lang="en-US" sz="2200" i="1" dirty="0" err="1" smtClean="0">
                <a:effectLst/>
                <a:latin typeface="Lucida Grande"/>
                <a:ea typeface="Lucida Grande"/>
                <a:cs typeface="Lucida Grande"/>
                <a:sym typeface="Lucida Grande"/>
              </a:rPr>
              <a:t>и</a:t>
            </a:r>
            <a:r>
              <a:rPr lang="en-US" sz="2200" i="1" dirty="0" smtClean="0">
                <a:effectLst/>
                <a:latin typeface="Lucida Grande"/>
                <a:ea typeface="Lucida Grande"/>
                <a:cs typeface="Lucida Grande"/>
                <a:sym typeface="Lucida Grande"/>
              </a:rPr>
              <a:t> </a:t>
            </a:r>
            <a:r>
              <a:rPr lang="en-US" sz="2200" i="1" dirty="0" err="1" smtClean="0">
                <a:effectLst/>
                <a:latin typeface="Lucida Grande"/>
                <a:ea typeface="Lucida Grande"/>
                <a:cs typeface="Lucida Grande"/>
                <a:sym typeface="Lucida Grande"/>
              </a:rPr>
              <a:t>сказал</a:t>
            </a:r>
            <a:r>
              <a:rPr lang="en-US" sz="2200" i="1" dirty="0" smtClean="0">
                <a:effectLst/>
                <a:latin typeface="Lucida Grande"/>
                <a:ea typeface="Lucida Grande"/>
                <a:cs typeface="Lucida Grande"/>
                <a:sym typeface="Lucida Grande"/>
              </a:rPr>
              <a:t>: </a:t>
            </a:r>
            <a:r>
              <a:rPr lang="en-US" sz="2200" i="1" dirty="0" err="1" smtClean="0">
                <a:effectLst/>
                <a:latin typeface="Lucida Grande"/>
                <a:ea typeface="Lucida Grande"/>
                <a:cs typeface="Lucida Grande"/>
                <a:sym typeface="Lucida Grande"/>
              </a:rPr>
              <a:t>кто</a:t>
            </a:r>
            <a:r>
              <a:rPr lang="en-US" sz="2200" i="1" dirty="0" smtClean="0">
                <a:effectLst/>
                <a:latin typeface="Lucida Grande"/>
                <a:ea typeface="Lucida Grande"/>
                <a:cs typeface="Lucida Grande"/>
                <a:sym typeface="Lucida Grande"/>
              </a:rPr>
              <a:t> </a:t>
            </a:r>
            <a:r>
              <a:rPr lang="en-US" sz="2200" i="1" dirty="0" err="1" smtClean="0">
                <a:effectLst/>
                <a:latin typeface="Lucida Grande"/>
                <a:ea typeface="Lucida Grande"/>
                <a:cs typeface="Lucida Grande"/>
                <a:sym typeface="Lucida Grande"/>
              </a:rPr>
              <a:t>я</a:t>
            </a:r>
            <a:r>
              <a:rPr lang="en-US" sz="2200" i="1" dirty="0" smtClean="0">
                <a:effectLst/>
                <a:latin typeface="Lucida Grande"/>
                <a:ea typeface="Lucida Grande"/>
                <a:cs typeface="Lucida Grande"/>
                <a:sym typeface="Lucida Grande"/>
              </a:rPr>
              <a:t>, </a:t>
            </a:r>
            <a:r>
              <a:rPr lang="en-US" sz="2200" i="1" dirty="0" err="1" smtClean="0">
                <a:effectLst/>
                <a:latin typeface="Lucida Grande"/>
                <a:ea typeface="Lucida Grande"/>
                <a:cs typeface="Lucida Grande"/>
                <a:sym typeface="Lucida Grande"/>
              </a:rPr>
              <a:t>Господи</a:t>
            </a:r>
            <a:r>
              <a:rPr lang="en-US" sz="2200" i="1" dirty="0" smtClean="0">
                <a:effectLst/>
                <a:latin typeface="Lucida Grande"/>
                <a:ea typeface="Lucida Grande"/>
                <a:cs typeface="Lucida Grande"/>
                <a:sym typeface="Lucida Grande"/>
              </a:rPr>
              <a:t>, </a:t>
            </a:r>
            <a:r>
              <a:rPr lang="en-US" sz="2200" i="1" dirty="0" err="1" smtClean="0">
                <a:effectLst/>
                <a:latin typeface="Lucida Grande"/>
                <a:ea typeface="Lucida Grande"/>
                <a:cs typeface="Lucida Grande"/>
                <a:sym typeface="Lucida Grande"/>
              </a:rPr>
              <a:t>Господи</a:t>
            </a:r>
            <a:r>
              <a:rPr lang="en-US" sz="2200" i="1" dirty="0" smtClean="0">
                <a:effectLst/>
                <a:latin typeface="Lucida Grande"/>
                <a:ea typeface="Lucida Grande"/>
                <a:cs typeface="Lucida Grande"/>
                <a:sym typeface="Lucida Grande"/>
              </a:rPr>
              <a:t>, </a:t>
            </a:r>
            <a:r>
              <a:rPr lang="en-US" sz="2200" i="1" dirty="0" err="1" smtClean="0">
                <a:effectLst/>
                <a:latin typeface="Lucida Grande"/>
                <a:ea typeface="Lucida Grande"/>
                <a:cs typeface="Lucida Grande"/>
                <a:sym typeface="Lucida Grande"/>
              </a:rPr>
              <a:t>и</a:t>
            </a:r>
            <a:r>
              <a:rPr lang="en-US" sz="2200" i="1" dirty="0" smtClean="0">
                <a:effectLst/>
                <a:latin typeface="Lucida Grande"/>
                <a:ea typeface="Lucida Grande"/>
                <a:cs typeface="Lucida Grande"/>
                <a:sym typeface="Lucida Grande"/>
              </a:rPr>
              <a:t> </a:t>
            </a:r>
            <a:r>
              <a:rPr lang="en-US" sz="2200" i="1" dirty="0" err="1" smtClean="0">
                <a:effectLst/>
                <a:latin typeface="Lucida Grande"/>
                <a:ea typeface="Lucida Grande"/>
                <a:cs typeface="Lucida Grande"/>
                <a:sym typeface="Lucida Grande"/>
              </a:rPr>
              <a:t>что</a:t>
            </a:r>
            <a:r>
              <a:rPr lang="en-US" sz="2200" i="1" dirty="0" smtClean="0">
                <a:effectLst/>
                <a:latin typeface="Lucida Grande"/>
                <a:ea typeface="Lucida Grande"/>
                <a:cs typeface="Lucida Grande"/>
                <a:sym typeface="Lucida Grande"/>
              </a:rPr>
              <a:t> </a:t>
            </a:r>
            <a:r>
              <a:rPr lang="en-US" sz="2200" i="1" dirty="0" err="1" smtClean="0">
                <a:effectLst/>
                <a:latin typeface="Lucida Grande"/>
                <a:ea typeface="Lucida Grande"/>
                <a:cs typeface="Lucida Grande"/>
                <a:sym typeface="Lucida Grande"/>
              </a:rPr>
              <a:t>такое</a:t>
            </a:r>
            <a:r>
              <a:rPr lang="en-US" sz="2200" i="1" dirty="0" smtClean="0">
                <a:effectLst/>
                <a:latin typeface="Lucida Grande"/>
                <a:ea typeface="Lucida Grande"/>
                <a:cs typeface="Lucida Grande"/>
                <a:sym typeface="Lucida Grande"/>
              </a:rPr>
              <a:t> </a:t>
            </a:r>
            <a:r>
              <a:rPr lang="en-US" sz="2200" i="1" dirty="0" err="1" smtClean="0">
                <a:effectLst/>
                <a:latin typeface="Lucida Grande"/>
                <a:ea typeface="Lucida Grande"/>
                <a:cs typeface="Lucida Grande"/>
                <a:sym typeface="Lucida Grande"/>
              </a:rPr>
              <a:t>дом</a:t>
            </a:r>
            <a:r>
              <a:rPr lang="en-US" sz="2200" i="1" dirty="0" smtClean="0">
                <a:effectLst/>
                <a:latin typeface="Lucida Grande"/>
                <a:ea typeface="Lucida Grande"/>
                <a:cs typeface="Lucida Grande"/>
                <a:sym typeface="Lucida Grande"/>
              </a:rPr>
              <a:t> </a:t>
            </a:r>
            <a:r>
              <a:rPr lang="en-US" sz="2200" i="1" dirty="0" err="1" smtClean="0">
                <a:effectLst/>
                <a:latin typeface="Lucida Grande"/>
                <a:ea typeface="Lucida Grande"/>
                <a:cs typeface="Lucida Grande"/>
                <a:sym typeface="Lucida Grande"/>
              </a:rPr>
              <a:t>мой</a:t>
            </a:r>
            <a:r>
              <a:rPr lang="en-US" sz="2200" i="1" dirty="0" smtClean="0">
                <a:effectLst/>
                <a:latin typeface="Lucida Grande"/>
                <a:ea typeface="Lucida Grande"/>
                <a:cs typeface="Lucida Grande"/>
                <a:sym typeface="Lucida Grande"/>
              </a:rPr>
              <a:t>, </a:t>
            </a:r>
            <a:r>
              <a:rPr lang="en-US" sz="2200" i="1" dirty="0" err="1" smtClean="0">
                <a:effectLst/>
                <a:latin typeface="Lucida Grande"/>
                <a:ea typeface="Lucida Grande"/>
                <a:cs typeface="Lucida Grande"/>
                <a:sym typeface="Lucida Grande"/>
              </a:rPr>
              <a:t>что</a:t>
            </a:r>
            <a:r>
              <a:rPr lang="en-US" sz="2200" i="1" dirty="0" smtClean="0">
                <a:effectLst/>
                <a:latin typeface="Lucida Grande"/>
                <a:ea typeface="Lucida Grande"/>
                <a:cs typeface="Lucida Grande"/>
                <a:sym typeface="Lucida Grande"/>
              </a:rPr>
              <a:t> </a:t>
            </a:r>
            <a:r>
              <a:rPr lang="en-US" sz="2200" i="1" dirty="0" err="1" smtClean="0">
                <a:effectLst/>
                <a:latin typeface="Lucida Grande"/>
                <a:ea typeface="Lucida Grande"/>
                <a:cs typeface="Lucida Grande"/>
                <a:sym typeface="Lucida Grande"/>
              </a:rPr>
              <a:t>Ты</a:t>
            </a:r>
            <a:r>
              <a:rPr lang="en-US" sz="2200" i="1" dirty="0" smtClean="0">
                <a:effectLst/>
                <a:latin typeface="Lucida Grande"/>
                <a:ea typeface="Lucida Grande"/>
                <a:cs typeface="Lucida Grande"/>
                <a:sym typeface="Lucida Grande"/>
              </a:rPr>
              <a:t> </a:t>
            </a:r>
            <a:r>
              <a:rPr lang="en-US" sz="2200" i="1" dirty="0" err="1" smtClean="0">
                <a:effectLst/>
                <a:latin typeface="Lucida Grande"/>
                <a:ea typeface="Lucida Grande"/>
                <a:cs typeface="Lucida Grande"/>
                <a:sym typeface="Lucida Grande"/>
              </a:rPr>
              <a:t>меня</a:t>
            </a:r>
            <a:r>
              <a:rPr lang="en-US" sz="2200" i="1" dirty="0" smtClean="0">
                <a:effectLst/>
                <a:latin typeface="Lucida Grande"/>
                <a:ea typeface="Lucida Grande"/>
                <a:cs typeface="Lucida Grande"/>
                <a:sym typeface="Lucida Grande"/>
              </a:rPr>
              <a:t> </a:t>
            </a:r>
            <a:r>
              <a:rPr lang="en-US" sz="2200" i="1" dirty="0" err="1" smtClean="0">
                <a:effectLst/>
                <a:latin typeface="Lucida Grande"/>
                <a:ea typeface="Lucida Grande"/>
                <a:cs typeface="Lucida Grande"/>
                <a:sym typeface="Lucida Grande"/>
              </a:rPr>
              <a:t>так</a:t>
            </a:r>
            <a:r>
              <a:rPr lang="en-US" sz="2200" i="1" dirty="0" smtClean="0">
                <a:effectLst/>
                <a:latin typeface="Lucida Grande"/>
                <a:ea typeface="Lucida Grande"/>
                <a:cs typeface="Lucida Grande"/>
                <a:sym typeface="Lucida Grande"/>
              </a:rPr>
              <a:t> </a:t>
            </a:r>
            <a:r>
              <a:rPr lang="en-US" sz="2200" i="1" dirty="0" err="1" smtClean="0">
                <a:effectLst/>
                <a:latin typeface="Lucida Grande"/>
                <a:ea typeface="Lucida Grande"/>
                <a:cs typeface="Lucida Grande"/>
                <a:sym typeface="Lucida Grande"/>
              </a:rPr>
              <a:t>возвеличил</a:t>
            </a:r>
            <a:r>
              <a:rPr lang="en-US" sz="2200" i="1" dirty="0" smtClean="0">
                <a:effectLst/>
                <a:latin typeface="Lucida Grande"/>
                <a:ea typeface="Lucida Grande"/>
                <a:cs typeface="Lucida Grande"/>
                <a:sym typeface="Lucida Grande"/>
              </a:rPr>
              <a:t>?” (2 </a:t>
            </a:r>
            <a:r>
              <a:rPr lang="en-US" sz="2200" i="1" dirty="0" err="1" smtClean="0">
                <a:effectLst/>
                <a:latin typeface="Lucida Grande"/>
                <a:ea typeface="Lucida Grande"/>
                <a:cs typeface="Lucida Grande"/>
                <a:sym typeface="Lucida Grande"/>
              </a:rPr>
              <a:t>Царств</a:t>
            </a:r>
            <a:r>
              <a:rPr lang="en-US" sz="2200" i="1" dirty="0" smtClean="0">
                <a:effectLst/>
                <a:latin typeface="Lucida Grande"/>
                <a:ea typeface="Lucida Grande"/>
                <a:cs typeface="Lucida Grande"/>
                <a:sym typeface="Lucida Grande"/>
              </a:rPr>
              <a:t> 7:18).</a:t>
            </a:r>
            <a:endParaRPr lang="en-US" sz="2200" dirty="0" smtClean="0">
              <a:effectLst/>
              <a:latin typeface="Lucida Grande"/>
              <a:ea typeface="Lucida Grande"/>
              <a:cs typeface="Lucida Grande"/>
              <a:sym typeface="Lucida Grande"/>
            </a:endParaRPr>
          </a:p>
          <a:p>
            <a:pPr lvl="0"/>
            <a:endParaRPr lang="ru-RU" sz="2200" b="1" dirty="0" smtClean="0">
              <a:effectLst/>
              <a:latin typeface="Lucida Grande"/>
              <a:ea typeface="Lucida Grande"/>
              <a:cs typeface="Lucida Grande"/>
              <a:sym typeface="Lucida Grande"/>
            </a:endParaRPr>
          </a:p>
          <a:p>
            <a:pPr lvl="0"/>
            <a:endParaRPr lang="en-US" sz="2200" dirty="0">
              <a:effectLst/>
              <a:latin typeface="Lucida Grande"/>
              <a:ea typeface="Lucida Grande"/>
              <a:cs typeface="Lucida Grande"/>
              <a:sym typeface="Lucida Grande"/>
            </a:endParaRPr>
          </a:p>
          <a:p>
            <a:endParaRPr lang="en-US" dirty="0"/>
          </a:p>
        </p:txBody>
      </p:sp>
    </p:spTree>
    <p:extLst>
      <p:ext uri="{BB962C8B-B14F-4D97-AF65-F5344CB8AC3E}">
        <p14:creationId xmlns:p14="http://schemas.microsoft.com/office/powerpoint/2010/main" val="135047206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2200" b="1" dirty="0" err="1" smtClean="0">
                <a:effectLst/>
                <a:latin typeface="Lucida Grande"/>
                <a:ea typeface="Lucida Grande"/>
                <a:cs typeface="Lucida Grande"/>
                <a:sym typeface="Lucida Grande"/>
              </a:rPr>
              <a:t>Гордые</a:t>
            </a:r>
            <a:r>
              <a:rPr lang="en-US" sz="2200" b="1" dirty="0" smtClean="0">
                <a:effectLst/>
                <a:latin typeface="Lucida Grande"/>
                <a:ea typeface="Lucida Grande"/>
                <a:cs typeface="Lucida Grande"/>
                <a:sym typeface="Lucida Grande"/>
              </a:rPr>
              <a:t> </a:t>
            </a:r>
            <a:r>
              <a:rPr lang="en-US" sz="2200" b="1" dirty="0" err="1" smtClean="0">
                <a:effectLst/>
                <a:latin typeface="Lucida Grande"/>
                <a:ea typeface="Lucida Grande"/>
                <a:cs typeface="Lucida Grande"/>
                <a:sym typeface="Lucida Grande"/>
              </a:rPr>
              <a:t>самодовольные</a:t>
            </a:r>
            <a:r>
              <a:rPr lang="en-US" sz="2200" b="1" dirty="0" smtClean="0">
                <a:effectLst/>
                <a:latin typeface="Lucida Grande"/>
                <a:ea typeface="Lucida Grande"/>
                <a:cs typeface="Lucida Grande"/>
                <a:sym typeface="Lucida Grande"/>
              </a:rPr>
              <a:t> </a:t>
            </a:r>
            <a:r>
              <a:rPr lang="en-US" sz="2200" b="1" dirty="0" err="1" smtClean="0">
                <a:effectLst/>
                <a:latin typeface="Lucida Grande"/>
                <a:ea typeface="Lucida Grande"/>
                <a:cs typeface="Lucida Grande"/>
                <a:sym typeface="Lucida Grande"/>
              </a:rPr>
              <a:t>люди</a:t>
            </a:r>
            <a:r>
              <a:rPr lang="en-US" sz="2200" b="1" dirty="0" smtClean="0">
                <a:effectLst/>
                <a:latin typeface="Lucida Grande"/>
                <a:ea typeface="Lucida Grande"/>
                <a:cs typeface="Lucida Grande"/>
                <a:sym typeface="Lucida Grande"/>
              </a:rPr>
              <a:t> </a:t>
            </a:r>
            <a:r>
              <a:rPr lang="en-US" sz="2200" b="1" dirty="0" err="1" smtClean="0">
                <a:effectLst/>
                <a:latin typeface="Lucida Grande"/>
                <a:ea typeface="Lucida Grande"/>
                <a:cs typeface="Lucida Grande"/>
                <a:sym typeface="Lucida Grande"/>
              </a:rPr>
              <a:t>благодарят</a:t>
            </a:r>
            <a:r>
              <a:rPr lang="en-US" sz="2200" b="1" dirty="0" smtClean="0">
                <a:effectLst/>
                <a:latin typeface="Lucida Grande"/>
                <a:ea typeface="Lucida Grande"/>
                <a:cs typeface="Lucida Grande"/>
                <a:sym typeface="Lucida Grande"/>
              </a:rPr>
              <a:t> </a:t>
            </a:r>
            <a:r>
              <a:rPr lang="en-US" sz="2200" b="1" dirty="0" err="1" smtClean="0">
                <a:effectLst/>
                <a:latin typeface="Lucida Grande"/>
                <a:ea typeface="Lucida Grande"/>
                <a:cs typeface="Lucida Grande"/>
                <a:sym typeface="Lucida Grande"/>
              </a:rPr>
              <a:t>Бога</a:t>
            </a:r>
            <a:r>
              <a:rPr lang="en-US" sz="2200" b="1" dirty="0" smtClean="0">
                <a:effectLst/>
                <a:latin typeface="Lucida Grande"/>
                <a:ea typeface="Lucida Grande"/>
                <a:cs typeface="Lucida Grande"/>
                <a:sym typeface="Lucida Grande"/>
              </a:rPr>
              <a:t> </a:t>
            </a:r>
            <a:r>
              <a:rPr lang="en-US" sz="2200" b="1" dirty="0" err="1" smtClean="0">
                <a:effectLst/>
                <a:latin typeface="Lucida Grande"/>
                <a:ea typeface="Lucida Grande"/>
                <a:cs typeface="Lucida Grande"/>
                <a:sym typeface="Lucida Grande"/>
              </a:rPr>
              <a:t>за</a:t>
            </a:r>
            <a:r>
              <a:rPr lang="en-US" sz="2200" b="1" dirty="0" smtClean="0">
                <a:effectLst/>
                <a:latin typeface="Lucida Grande"/>
                <a:ea typeface="Lucida Grande"/>
                <a:cs typeface="Lucida Grande"/>
                <a:sym typeface="Lucida Grande"/>
              </a:rPr>
              <a:t> </a:t>
            </a:r>
            <a:r>
              <a:rPr lang="en-US" sz="2200" b="1" dirty="0" err="1" smtClean="0">
                <a:effectLst/>
                <a:latin typeface="Lucida Grande"/>
                <a:ea typeface="Lucida Grande"/>
                <a:cs typeface="Lucida Grande"/>
                <a:sym typeface="Lucida Grande"/>
              </a:rPr>
              <a:t>то</a:t>
            </a:r>
            <a:r>
              <a:rPr lang="en-US" sz="2200" b="1" dirty="0" smtClean="0">
                <a:effectLst/>
                <a:latin typeface="Lucida Grande"/>
                <a:ea typeface="Lucida Grande"/>
                <a:cs typeface="Lucida Grande"/>
                <a:sym typeface="Lucida Grande"/>
              </a:rPr>
              <a:t>, </a:t>
            </a:r>
            <a:r>
              <a:rPr lang="en-US" sz="2200" b="1" dirty="0" err="1" smtClean="0">
                <a:effectLst/>
                <a:latin typeface="Lucida Grande"/>
                <a:ea typeface="Lucida Grande"/>
                <a:cs typeface="Lucida Grande"/>
                <a:sym typeface="Lucida Grande"/>
              </a:rPr>
              <a:t>что</a:t>
            </a:r>
            <a:r>
              <a:rPr lang="en-US" sz="2200" b="1" dirty="0" smtClean="0">
                <a:effectLst/>
                <a:latin typeface="Lucida Grande"/>
                <a:ea typeface="Lucida Grande"/>
                <a:cs typeface="Lucida Grande"/>
                <a:sym typeface="Lucida Grande"/>
              </a:rPr>
              <a:t> </a:t>
            </a:r>
            <a:r>
              <a:rPr lang="en-US" sz="2200" b="1" dirty="0" err="1" smtClean="0">
                <a:effectLst/>
                <a:latin typeface="Lucida Grande"/>
                <a:ea typeface="Lucida Grande"/>
                <a:cs typeface="Lucida Grande"/>
                <a:sym typeface="Lucida Grande"/>
              </a:rPr>
              <a:t>они</a:t>
            </a:r>
            <a:r>
              <a:rPr lang="en-US" sz="2200" b="1" dirty="0" smtClean="0">
                <a:effectLst/>
                <a:latin typeface="Lucida Grande"/>
                <a:ea typeface="Lucida Grande"/>
                <a:cs typeface="Lucida Grande"/>
                <a:sym typeface="Lucida Grande"/>
              </a:rPr>
              <a:t> </a:t>
            </a:r>
            <a:r>
              <a:rPr lang="en-US" sz="2200" b="1" dirty="0" err="1" smtClean="0">
                <a:effectLst/>
                <a:latin typeface="Lucida Grande"/>
                <a:ea typeface="Lucida Grande"/>
                <a:cs typeface="Lucida Grande"/>
                <a:sym typeface="Lucida Grande"/>
              </a:rPr>
              <a:t>не</a:t>
            </a:r>
            <a:r>
              <a:rPr lang="en-US" sz="2200" b="1" dirty="0" smtClean="0">
                <a:effectLst/>
                <a:latin typeface="Lucida Grande"/>
                <a:ea typeface="Lucida Grande"/>
                <a:cs typeface="Lucida Grande"/>
                <a:sym typeface="Lucida Grande"/>
              </a:rPr>
              <a:t> </a:t>
            </a:r>
            <a:r>
              <a:rPr lang="en-US" sz="2200" b="1" dirty="0" err="1" smtClean="0">
                <a:effectLst/>
                <a:latin typeface="Lucida Grande"/>
                <a:ea typeface="Lucida Grande"/>
                <a:cs typeface="Lucida Grande"/>
                <a:sym typeface="Lucida Grande"/>
              </a:rPr>
              <a:t>такие</a:t>
            </a:r>
            <a:r>
              <a:rPr lang="en-US" sz="2200" b="1" dirty="0" smtClean="0">
                <a:effectLst/>
                <a:latin typeface="Lucida Grande"/>
                <a:ea typeface="Lucida Grande"/>
                <a:cs typeface="Lucida Grande"/>
                <a:sym typeface="Lucida Grande"/>
              </a:rPr>
              <a:t>, </a:t>
            </a:r>
            <a:r>
              <a:rPr lang="en-US" sz="2200" b="1" dirty="0" err="1" smtClean="0">
                <a:effectLst/>
                <a:latin typeface="Lucida Grande"/>
                <a:ea typeface="Lucida Grande"/>
                <a:cs typeface="Lucida Grande"/>
                <a:sym typeface="Lucida Grande"/>
              </a:rPr>
              <a:t>как</a:t>
            </a:r>
            <a:r>
              <a:rPr lang="en-US" sz="2200" b="1" dirty="0" smtClean="0">
                <a:effectLst/>
                <a:latin typeface="Lucida Grande"/>
                <a:ea typeface="Lucida Grande"/>
                <a:cs typeface="Lucida Grande"/>
                <a:sym typeface="Lucida Grande"/>
              </a:rPr>
              <a:t> </a:t>
            </a:r>
            <a:r>
              <a:rPr lang="en-US" sz="2200" b="1" dirty="0" err="1" smtClean="0">
                <a:effectLst/>
                <a:latin typeface="Lucida Grande"/>
                <a:ea typeface="Lucida Grande"/>
                <a:cs typeface="Lucida Grande"/>
                <a:sym typeface="Lucida Grande"/>
              </a:rPr>
              <a:t>окружающие</a:t>
            </a:r>
            <a:r>
              <a:rPr lang="en-US" sz="2200" b="1" dirty="0" smtClean="0">
                <a:effectLst/>
                <a:latin typeface="Lucida Grande"/>
                <a:ea typeface="Lucida Grande"/>
                <a:cs typeface="Lucida Grande"/>
                <a:sym typeface="Lucida Grande"/>
              </a:rPr>
              <a:t>. </a:t>
            </a:r>
            <a:endParaRPr lang="en-US" sz="2200" dirty="0" smtClean="0">
              <a:effectLst/>
              <a:latin typeface="Lucida Grande"/>
              <a:ea typeface="Lucida Grande"/>
              <a:cs typeface="Lucida Grande"/>
              <a:sym typeface="Lucida Grande"/>
            </a:endParaRPr>
          </a:p>
          <a:p>
            <a:pPr lvl="0"/>
            <a:r>
              <a:rPr lang="en-US" sz="2200" dirty="0" err="1" smtClean="0">
                <a:effectLst/>
                <a:latin typeface="Lucida Grande"/>
                <a:ea typeface="Lucida Grande"/>
                <a:cs typeface="Lucida Grande"/>
                <a:sym typeface="Lucida Grande"/>
              </a:rPr>
              <a:t>Смиренные</a:t>
            </a:r>
            <a:r>
              <a:rPr lang="en-US" sz="2200" dirty="0" smtClean="0">
                <a:effectLst/>
                <a:latin typeface="Lucida Grande"/>
                <a:ea typeface="Lucida Grande"/>
                <a:cs typeface="Lucida Grande"/>
                <a:sym typeface="Lucida Grande"/>
              </a:rPr>
              <a:t> </a:t>
            </a:r>
            <a:r>
              <a:rPr lang="ru-RU" sz="2200" dirty="0" smtClean="0">
                <a:effectLst/>
                <a:latin typeface="Lucida Grande"/>
                <a:ea typeface="Lucida Grande"/>
                <a:cs typeface="Lucida Grande"/>
                <a:sym typeface="Lucida Grande"/>
              </a:rPr>
              <a:t>бескорыстные люди </a:t>
            </a:r>
            <a:r>
              <a:rPr lang="en-US" sz="2200" dirty="0" err="1" smtClean="0">
                <a:effectLst/>
                <a:latin typeface="Lucida Grande"/>
                <a:ea typeface="Lucida Grande"/>
                <a:cs typeface="Lucida Grande"/>
                <a:sym typeface="Lucida Grande"/>
              </a:rPr>
              <a:t>понимают</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что</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гордость</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сама</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по</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себе</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настолько</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же</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опасна</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насколько</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опасны</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грехи</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этого</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мира</a:t>
            </a:r>
            <a:r>
              <a:rPr lang="en-US" sz="2200" dirty="0" smtClean="0">
                <a:effectLst/>
                <a:latin typeface="Lucida Grande"/>
                <a:ea typeface="Lucida Grande"/>
                <a:cs typeface="Lucida Grande"/>
                <a:sym typeface="Lucida Grande"/>
              </a:rPr>
              <a:t>. </a:t>
            </a:r>
          </a:p>
          <a:p>
            <a:r>
              <a:rPr lang="en-US" sz="2200" dirty="0" smtClean="0">
                <a:effectLst/>
                <a:latin typeface="Lucida Grande"/>
                <a:ea typeface="Lucida Grande"/>
                <a:cs typeface="Lucida Grande"/>
                <a:sym typeface="Lucida Grande"/>
              </a:rPr>
              <a:t> </a:t>
            </a:r>
          </a:p>
          <a:p>
            <a:r>
              <a:rPr lang="en-US" sz="2200" i="1" dirty="0" smtClean="0">
                <a:effectLst/>
                <a:latin typeface="Lucida Grande"/>
                <a:ea typeface="Lucida Grande"/>
                <a:cs typeface="Lucida Grande"/>
                <a:sym typeface="Lucida Grande"/>
              </a:rPr>
              <a:t>“</a:t>
            </a:r>
            <a:r>
              <a:rPr lang="en-US" sz="2200" i="1" dirty="0" err="1" smtClean="0">
                <a:effectLst/>
                <a:latin typeface="Lucida Grande"/>
                <a:ea typeface="Lucida Grande"/>
                <a:cs typeface="Lucida Grande"/>
                <a:sym typeface="Lucida Grande"/>
              </a:rPr>
              <a:t>Мерзость</a:t>
            </a:r>
            <a:r>
              <a:rPr lang="en-US" sz="2200" i="1" dirty="0" smtClean="0">
                <a:effectLst/>
                <a:latin typeface="Lucida Grande"/>
                <a:ea typeface="Lucida Grande"/>
                <a:cs typeface="Lucida Grande"/>
                <a:sym typeface="Lucida Grande"/>
              </a:rPr>
              <a:t> </a:t>
            </a:r>
            <a:r>
              <a:rPr lang="en-US" sz="2200" i="1" dirty="0" err="1" smtClean="0">
                <a:effectLst/>
                <a:latin typeface="Lucida Grande"/>
                <a:ea typeface="Lucida Grande"/>
                <a:cs typeface="Lucida Grande"/>
                <a:sym typeface="Lucida Grande"/>
              </a:rPr>
              <a:t>пред</a:t>
            </a:r>
            <a:r>
              <a:rPr lang="en-US" sz="2200" i="1" dirty="0" smtClean="0">
                <a:effectLst/>
                <a:latin typeface="Lucida Grande"/>
                <a:ea typeface="Lucida Grande"/>
                <a:cs typeface="Lucida Grande"/>
                <a:sym typeface="Lucida Grande"/>
              </a:rPr>
              <a:t> </a:t>
            </a:r>
            <a:r>
              <a:rPr lang="en-US" sz="2200" i="1" dirty="0" err="1" smtClean="0">
                <a:effectLst/>
                <a:latin typeface="Lucida Grande"/>
                <a:ea typeface="Lucida Grande"/>
                <a:cs typeface="Lucida Grande"/>
                <a:sym typeface="Lucida Grande"/>
              </a:rPr>
              <a:t>Господом</a:t>
            </a:r>
            <a:r>
              <a:rPr lang="en-US" sz="2200" i="1" dirty="0" smtClean="0">
                <a:effectLst/>
                <a:latin typeface="Lucida Grande"/>
                <a:ea typeface="Lucida Grande"/>
                <a:cs typeface="Lucida Grande"/>
                <a:sym typeface="Lucida Grande"/>
              </a:rPr>
              <a:t> </a:t>
            </a:r>
            <a:r>
              <a:rPr lang="en-US" sz="2200" i="1" dirty="0" err="1" smtClean="0">
                <a:effectLst/>
                <a:latin typeface="Lucida Grande"/>
                <a:ea typeface="Lucida Grande"/>
                <a:cs typeface="Lucida Grande"/>
                <a:sym typeface="Lucida Grande"/>
              </a:rPr>
              <a:t>всякий</a:t>
            </a:r>
            <a:r>
              <a:rPr lang="en-US" sz="2200" i="1" dirty="0" smtClean="0">
                <a:effectLst/>
                <a:latin typeface="Lucida Grande"/>
                <a:ea typeface="Lucida Grande"/>
                <a:cs typeface="Lucida Grande"/>
                <a:sym typeface="Lucida Grande"/>
              </a:rPr>
              <a:t> </a:t>
            </a:r>
            <a:r>
              <a:rPr lang="en-US" sz="2200" i="1" dirty="0" err="1" smtClean="0">
                <a:effectLst/>
                <a:latin typeface="Lucida Grande"/>
                <a:ea typeface="Lucida Grande"/>
                <a:cs typeface="Lucida Grande"/>
                <a:sym typeface="Lucida Grande"/>
              </a:rPr>
              <a:t>надменный</a:t>
            </a:r>
            <a:r>
              <a:rPr lang="en-US" sz="2200" i="1" dirty="0" smtClean="0">
                <a:effectLst/>
                <a:latin typeface="Lucida Grande"/>
                <a:ea typeface="Lucida Grande"/>
                <a:cs typeface="Lucida Grande"/>
                <a:sym typeface="Lucida Grande"/>
              </a:rPr>
              <a:t> </a:t>
            </a:r>
            <a:r>
              <a:rPr lang="en-US" sz="2200" i="1" dirty="0" err="1" smtClean="0">
                <a:effectLst/>
                <a:latin typeface="Lucida Grande"/>
                <a:ea typeface="Lucida Grande"/>
                <a:cs typeface="Lucida Grande"/>
                <a:sym typeface="Lucida Grande"/>
              </a:rPr>
              <a:t>сердцем</a:t>
            </a:r>
            <a:r>
              <a:rPr lang="en-US" sz="2200" i="1" dirty="0" smtClean="0">
                <a:effectLst/>
                <a:latin typeface="Lucida Grande"/>
                <a:ea typeface="Lucida Grande"/>
                <a:cs typeface="Lucida Grande"/>
                <a:sym typeface="Lucida Grande"/>
              </a:rPr>
              <a:t>; </a:t>
            </a:r>
            <a:r>
              <a:rPr lang="en-US" sz="2200" i="1" dirty="0" err="1" smtClean="0">
                <a:effectLst/>
                <a:latin typeface="Lucida Grande"/>
                <a:ea typeface="Lucida Grande"/>
                <a:cs typeface="Lucida Grande"/>
                <a:sym typeface="Lucida Grande"/>
              </a:rPr>
              <a:t>можно</a:t>
            </a:r>
            <a:r>
              <a:rPr lang="en-US" sz="2200" i="1" dirty="0" smtClean="0">
                <a:effectLst/>
                <a:latin typeface="Lucida Grande"/>
                <a:ea typeface="Lucida Grande"/>
                <a:cs typeface="Lucida Grande"/>
                <a:sym typeface="Lucida Grande"/>
              </a:rPr>
              <a:t> </a:t>
            </a:r>
            <a:r>
              <a:rPr lang="en-US" sz="2200" i="1" dirty="0" err="1" smtClean="0">
                <a:effectLst/>
                <a:latin typeface="Lucida Grande"/>
                <a:ea typeface="Lucida Grande"/>
                <a:cs typeface="Lucida Grande"/>
                <a:sym typeface="Lucida Grande"/>
              </a:rPr>
              <a:t>поручиться</a:t>
            </a:r>
            <a:r>
              <a:rPr lang="en-US" sz="2200" i="1" dirty="0" smtClean="0">
                <a:effectLst/>
                <a:latin typeface="Lucida Grande"/>
                <a:ea typeface="Lucida Grande"/>
                <a:cs typeface="Lucida Grande"/>
                <a:sym typeface="Lucida Grande"/>
              </a:rPr>
              <a:t>, </a:t>
            </a:r>
            <a:r>
              <a:rPr lang="en-US" sz="2200" i="1" dirty="0" err="1" smtClean="0">
                <a:effectLst/>
                <a:latin typeface="Lucida Grande"/>
                <a:ea typeface="Lucida Grande"/>
                <a:cs typeface="Lucida Grande"/>
                <a:sym typeface="Lucida Grande"/>
              </a:rPr>
              <a:t>что</a:t>
            </a:r>
            <a:r>
              <a:rPr lang="en-US" sz="2200" i="1" dirty="0" smtClean="0">
                <a:effectLst/>
                <a:latin typeface="Lucida Grande"/>
                <a:ea typeface="Lucida Grande"/>
                <a:cs typeface="Lucida Grande"/>
                <a:sym typeface="Lucida Grande"/>
              </a:rPr>
              <a:t> </a:t>
            </a:r>
            <a:r>
              <a:rPr lang="en-US" sz="2200" i="1" dirty="0" err="1" smtClean="0">
                <a:effectLst/>
                <a:latin typeface="Lucida Grande"/>
                <a:ea typeface="Lucida Grande"/>
                <a:cs typeface="Lucida Grande"/>
                <a:sym typeface="Lucida Grande"/>
              </a:rPr>
              <a:t>он</a:t>
            </a:r>
            <a:r>
              <a:rPr lang="en-US" sz="2200" i="1" dirty="0" smtClean="0">
                <a:effectLst/>
                <a:latin typeface="Lucida Grande"/>
                <a:ea typeface="Lucida Grande"/>
                <a:cs typeface="Lucida Grande"/>
                <a:sym typeface="Lucida Grande"/>
              </a:rPr>
              <a:t> </a:t>
            </a:r>
            <a:r>
              <a:rPr lang="en-US" sz="2200" i="1" dirty="0" err="1" smtClean="0">
                <a:effectLst/>
                <a:latin typeface="Lucida Grande"/>
                <a:ea typeface="Lucida Grande"/>
                <a:cs typeface="Lucida Grande"/>
                <a:sym typeface="Lucida Grande"/>
              </a:rPr>
              <a:t>не</a:t>
            </a:r>
            <a:r>
              <a:rPr lang="en-US" sz="2200" i="1" dirty="0" smtClean="0">
                <a:effectLst/>
                <a:latin typeface="Lucida Grande"/>
                <a:ea typeface="Lucida Grande"/>
                <a:cs typeface="Lucida Grande"/>
                <a:sym typeface="Lucida Grande"/>
              </a:rPr>
              <a:t> </a:t>
            </a:r>
            <a:r>
              <a:rPr lang="en-US" sz="2200" i="1" dirty="0" err="1" smtClean="0">
                <a:effectLst/>
                <a:latin typeface="Lucida Grande"/>
                <a:ea typeface="Lucida Grande"/>
                <a:cs typeface="Lucida Grande"/>
                <a:sym typeface="Lucida Grande"/>
              </a:rPr>
              <a:t>останется</a:t>
            </a:r>
            <a:r>
              <a:rPr lang="en-US" sz="2200" i="1" dirty="0" smtClean="0">
                <a:effectLst/>
                <a:latin typeface="Lucida Grande"/>
                <a:ea typeface="Lucida Grande"/>
                <a:cs typeface="Lucida Grande"/>
                <a:sym typeface="Lucida Grande"/>
              </a:rPr>
              <a:t> </a:t>
            </a:r>
            <a:r>
              <a:rPr lang="en-US" sz="2200" i="1" dirty="0" err="1" smtClean="0">
                <a:effectLst/>
                <a:latin typeface="Lucida Grande"/>
                <a:ea typeface="Lucida Grande"/>
                <a:cs typeface="Lucida Grande"/>
                <a:sym typeface="Lucida Grande"/>
              </a:rPr>
              <a:t>ненаказанным</a:t>
            </a:r>
            <a:r>
              <a:rPr lang="en-US" sz="2200" i="1" dirty="0" smtClean="0">
                <a:effectLst/>
                <a:latin typeface="Lucida Grande"/>
                <a:ea typeface="Lucida Grande"/>
                <a:cs typeface="Lucida Grande"/>
                <a:sym typeface="Lucida Grande"/>
              </a:rPr>
              <a:t>” (</a:t>
            </a:r>
            <a:r>
              <a:rPr lang="en-US" sz="2200" i="1" dirty="0" err="1" smtClean="0">
                <a:effectLst/>
                <a:latin typeface="Lucida Grande"/>
                <a:ea typeface="Lucida Grande"/>
                <a:cs typeface="Lucida Grande"/>
                <a:sym typeface="Lucida Grande"/>
              </a:rPr>
              <a:t>Прит</a:t>
            </a:r>
            <a:r>
              <a:rPr lang="en-US" sz="2200" i="1" dirty="0" smtClean="0">
                <a:effectLst/>
                <a:latin typeface="Lucida Grande"/>
                <a:ea typeface="Lucida Grande"/>
                <a:cs typeface="Lucida Grande"/>
                <a:sym typeface="Lucida Grande"/>
              </a:rPr>
              <a:t>. 16:5).</a:t>
            </a:r>
            <a:endParaRPr lang="en-US" sz="2200" dirty="0" smtClean="0">
              <a:effectLst/>
              <a:latin typeface="Lucida Grande"/>
              <a:ea typeface="Lucida Grande"/>
              <a:cs typeface="Lucida Grande"/>
              <a:sym typeface="Lucida Grande"/>
            </a:endParaRPr>
          </a:p>
          <a:p>
            <a:r>
              <a:rPr lang="en-US" sz="2200" dirty="0" smtClean="0">
                <a:effectLst/>
                <a:latin typeface="Lucida Grande"/>
                <a:ea typeface="Lucida Grande"/>
                <a:cs typeface="Lucida Grande"/>
                <a:sym typeface="Lucida Grande"/>
              </a:rPr>
              <a:t> </a:t>
            </a:r>
          </a:p>
          <a:p>
            <a:pPr lvl="0"/>
            <a:r>
              <a:rPr lang="en-US" sz="2200" b="1" dirty="0" err="1" smtClean="0">
                <a:effectLst/>
                <a:latin typeface="Lucida Grande"/>
                <a:ea typeface="Lucida Grande"/>
                <a:cs typeface="Lucida Grande"/>
                <a:sym typeface="Lucida Grande"/>
              </a:rPr>
              <a:t>Гордые</a:t>
            </a:r>
            <a:r>
              <a:rPr lang="en-US" sz="2200" b="1" dirty="0" smtClean="0">
                <a:effectLst/>
                <a:latin typeface="Lucida Grande"/>
                <a:ea typeface="Lucida Grande"/>
                <a:cs typeface="Lucida Grande"/>
                <a:sym typeface="Lucida Grande"/>
              </a:rPr>
              <a:t> </a:t>
            </a:r>
            <a:r>
              <a:rPr lang="en-US" sz="2200" b="1" dirty="0" err="1" smtClean="0">
                <a:effectLst/>
                <a:latin typeface="Lucida Grande"/>
                <a:ea typeface="Lucida Grande"/>
                <a:cs typeface="Lucida Grande"/>
                <a:sym typeface="Lucida Grande"/>
              </a:rPr>
              <a:t>самодовольные</a:t>
            </a:r>
            <a:r>
              <a:rPr lang="en-US" sz="2200" b="1" dirty="0" smtClean="0">
                <a:effectLst/>
                <a:latin typeface="Lucida Grande"/>
                <a:ea typeface="Lucida Grande"/>
                <a:cs typeface="Lucida Grande"/>
                <a:sym typeface="Lucida Grande"/>
              </a:rPr>
              <a:t> </a:t>
            </a:r>
            <a:r>
              <a:rPr lang="en-US" sz="2200" b="1" dirty="0" err="1" smtClean="0">
                <a:effectLst/>
                <a:latin typeface="Lucida Grande"/>
                <a:ea typeface="Lucida Grande"/>
                <a:cs typeface="Lucida Grande"/>
                <a:sym typeface="Lucida Grande"/>
              </a:rPr>
              <a:t>люди</a:t>
            </a:r>
            <a:r>
              <a:rPr lang="en-US" sz="2200" b="1" dirty="0" smtClean="0">
                <a:effectLst/>
                <a:latin typeface="Lucida Grande"/>
                <a:ea typeface="Lucida Grande"/>
                <a:cs typeface="Lucida Grande"/>
                <a:sym typeface="Lucida Grande"/>
              </a:rPr>
              <a:t> </a:t>
            </a:r>
            <a:r>
              <a:rPr lang="en-US" sz="2200" b="1" dirty="0" err="1" smtClean="0">
                <a:effectLst/>
                <a:latin typeface="Lucida Grande"/>
                <a:ea typeface="Lucida Grande"/>
                <a:cs typeface="Lucida Grande"/>
                <a:sym typeface="Lucida Grande"/>
              </a:rPr>
              <a:t>о</a:t>
            </a:r>
            <a:r>
              <a:rPr lang="ru-RU" sz="2200" b="1" dirty="0" err="1" smtClean="0">
                <a:effectLst/>
                <a:latin typeface="Lucida Grande"/>
                <a:ea typeface="Lucida Grande"/>
                <a:cs typeface="Lucida Grande"/>
                <a:sym typeface="Lucida Grande"/>
              </a:rPr>
              <a:t>бижаются</a:t>
            </a:r>
            <a:r>
              <a:rPr lang="ru-RU" sz="2200" b="1" dirty="0" smtClean="0">
                <a:effectLst/>
                <a:latin typeface="Lucida Grande"/>
                <a:ea typeface="Lucida Grande"/>
                <a:cs typeface="Lucida Grande"/>
                <a:sym typeface="Lucida Grande"/>
              </a:rPr>
              <a:t>, таят злобу, им сложно сказать: «Я был неправ. Простишь ли ты меня?» </a:t>
            </a:r>
            <a:endParaRPr lang="en-US" sz="2200" dirty="0" smtClean="0">
              <a:effectLst/>
              <a:latin typeface="Lucida Grande"/>
              <a:ea typeface="Lucida Grande"/>
              <a:cs typeface="Lucida Grande"/>
              <a:sym typeface="Lucida Grande"/>
            </a:endParaRPr>
          </a:p>
          <a:p>
            <a:pPr lvl="0"/>
            <a:r>
              <a:rPr lang="en-US" sz="2200" dirty="0" err="1" smtClean="0">
                <a:effectLst/>
                <a:latin typeface="Lucida Grande"/>
                <a:ea typeface="Lucida Grande"/>
                <a:cs typeface="Lucida Grande"/>
                <a:sym typeface="Lucida Grande"/>
              </a:rPr>
              <a:t>Смиренные</a:t>
            </a:r>
            <a:r>
              <a:rPr lang="en-US" sz="2200" dirty="0" smtClean="0">
                <a:effectLst/>
                <a:latin typeface="Lucida Grande"/>
                <a:ea typeface="Lucida Grande"/>
                <a:cs typeface="Lucida Grande"/>
                <a:sym typeface="Lucida Grande"/>
              </a:rPr>
              <a:t> </a:t>
            </a:r>
            <a:r>
              <a:rPr lang="ru-RU" sz="2200" dirty="0" smtClean="0">
                <a:effectLst/>
                <a:latin typeface="Lucida Grande"/>
                <a:ea typeface="Lucida Grande"/>
                <a:cs typeface="Lucida Grande"/>
                <a:sym typeface="Lucida Grande"/>
              </a:rPr>
              <a:t>бескорыстные люди с готовностью говорят: «Прости, давай решим эту проблему»</a:t>
            </a:r>
            <a:r>
              <a:rPr lang="en-US" sz="2200" dirty="0" smtClean="0">
                <a:effectLst/>
                <a:latin typeface="Lucida Grande"/>
                <a:ea typeface="Lucida Grande"/>
                <a:cs typeface="Lucida Grande"/>
                <a:sym typeface="Lucida Grande"/>
              </a:rPr>
              <a:t>.</a:t>
            </a:r>
          </a:p>
          <a:p>
            <a:r>
              <a:rPr lang="en-US" sz="2200" dirty="0" smtClean="0">
                <a:effectLst/>
                <a:latin typeface="Lucida Grande"/>
                <a:ea typeface="Lucida Grande"/>
                <a:cs typeface="Lucida Grande"/>
                <a:sym typeface="Lucida Grande"/>
              </a:rPr>
              <a:t> </a:t>
            </a:r>
          </a:p>
          <a:p>
            <a:r>
              <a:rPr lang="en-US" sz="2200" i="1" dirty="0" smtClean="0">
                <a:effectLst/>
                <a:latin typeface="Lucida Grande"/>
                <a:ea typeface="Lucida Grande"/>
                <a:cs typeface="Lucida Grande"/>
                <a:sym typeface="Lucida Grande"/>
              </a:rPr>
              <a:t>“</a:t>
            </a:r>
            <a:r>
              <a:rPr lang="en-US" sz="2200" i="1" dirty="0" err="1" smtClean="0">
                <a:effectLst/>
                <a:latin typeface="Lucida Grande"/>
                <a:ea typeface="Lucida Grande"/>
                <a:cs typeface="Lucida Grande"/>
                <a:sym typeface="Lucida Grande"/>
              </a:rPr>
              <a:t>Итак</a:t>
            </a:r>
            <a:r>
              <a:rPr lang="en-US" sz="2200" i="1" dirty="0" smtClean="0">
                <a:effectLst/>
                <a:latin typeface="Lucida Grande"/>
                <a:ea typeface="Lucida Grande"/>
                <a:cs typeface="Lucida Grande"/>
                <a:sym typeface="Lucida Grande"/>
              </a:rPr>
              <a:t>, </a:t>
            </a:r>
            <a:r>
              <a:rPr lang="en-US" sz="2200" i="1" dirty="0" err="1" smtClean="0">
                <a:effectLst/>
                <a:latin typeface="Lucida Grande"/>
                <a:ea typeface="Lucida Grande"/>
                <a:cs typeface="Lucida Grande"/>
                <a:sym typeface="Lucida Grande"/>
              </a:rPr>
              <a:t>если</a:t>
            </a:r>
            <a:r>
              <a:rPr lang="en-US" sz="2200" i="1" dirty="0" smtClean="0">
                <a:effectLst/>
                <a:latin typeface="Lucida Grande"/>
                <a:ea typeface="Lucida Grande"/>
                <a:cs typeface="Lucida Grande"/>
                <a:sym typeface="Lucida Grande"/>
              </a:rPr>
              <a:t> </a:t>
            </a:r>
            <a:r>
              <a:rPr lang="en-US" sz="2200" i="1" dirty="0" err="1" smtClean="0">
                <a:effectLst/>
                <a:latin typeface="Lucida Grande"/>
                <a:ea typeface="Lucida Grande"/>
                <a:cs typeface="Lucida Grande"/>
                <a:sym typeface="Lucida Grande"/>
              </a:rPr>
              <a:t>ты</a:t>
            </a:r>
            <a:r>
              <a:rPr lang="en-US" sz="2200" i="1" dirty="0" smtClean="0">
                <a:effectLst/>
                <a:latin typeface="Lucida Grande"/>
                <a:ea typeface="Lucida Grande"/>
                <a:cs typeface="Lucida Grande"/>
                <a:sym typeface="Lucida Grande"/>
              </a:rPr>
              <a:t> </a:t>
            </a:r>
            <a:r>
              <a:rPr lang="en-US" sz="2200" i="1" dirty="0" err="1" smtClean="0">
                <a:effectLst/>
                <a:latin typeface="Lucida Grande"/>
                <a:ea typeface="Lucida Grande"/>
                <a:cs typeface="Lucida Grande"/>
                <a:sym typeface="Lucida Grande"/>
              </a:rPr>
              <a:t>принесешь</a:t>
            </a:r>
            <a:r>
              <a:rPr lang="en-US" sz="2200" i="1" dirty="0" smtClean="0">
                <a:effectLst/>
                <a:latin typeface="Lucida Grande"/>
                <a:ea typeface="Lucida Grande"/>
                <a:cs typeface="Lucida Grande"/>
                <a:sym typeface="Lucida Grande"/>
              </a:rPr>
              <a:t> </a:t>
            </a:r>
            <a:r>
              <a:rPr lang="en-US" sz="2200" i="1" dirty="0" err="1" smtClean="0">
                <a:effectLst/>
                <a:latin typeface="Lucida Grande"/>
                <a:ea typeface="Lucida Grande"/>
                <a:cs typeface="Lucida Grande"/>
                <a:sym typeface="Lucida Grande"/>
              </a:rPr>
              <a:t>дар</a:t>
            </a:r>
            <a:r>
              <a:rPr lang="en-US" sz="2200" i="1" dirty="0" smtClean="0">
                <a:effectLst/>
                <a:latin typeface="Lucida Grande"/>
                <a:ea typeface="Lucida Grande"/>
                <a:cs typeface="Lucida Grande"/>
                <a:sym typeface="Lucida Grande"/>
              </a:rPr>
              <a:t> </a:t>
            </a:r>
            <a:r>
              <a:rPr lang="en-US" sz="2200" i="1" dirty="0" err="1" smtClean="0">
                <a:effectLst/>
                <a:latin typeface="Lucida Grande"/>
                <a:ea typeface="Lucida Grande"/>
                <a:cs typeface="Lucida Grande"/>
                <a:sym typeface="Lucida Grande"/>
              </a:rPr>
              <a:t>твой</a:t>
            </a:r>
            <a:r>
              <a:rPr lang="en-US" sz="2200" i="1" dirty="0" smtClean="0">
                <a:effectLst/>
                <a:latin typeface="Lucida Grande"/>
                <a:ea typeface="Lucida Grande"/>
                <a:cs typeface="Lucida Grande"/>
                <a:sym typeface="Lucida Grande"/>
              </a:rPr>
              <a:t> </a:t>
            </a:r>
            <a:r>
              <a:rPr lang="en-US" sz="2200" i="1" dirty="0" err="1" smtClean="0">
                <a:effectLst/>
                <a:latin typeface="Lucida Grande"/>
                <a:ea typeface="Lucida Grande"/>
                <a:cs typeface="Lucida Grande"/>
                <a:sym typeface="Lucida Grande"/>
              </a:rPr>
              <a:t>к</a:t>
            </a:r>
            <a:r>
              <a:rPr lang="en-US" sz="2200" i="1" dirty="0" smtClean="0">
                <a:effectLst/>
                <a:latin typeface="Lucida Grande"/>
                <a:ea typeface="Lucida Grande"/>
                <a:cs typeface="Lucida Grande"/>
                <a:sym typeface="Lucida Grande"/>
              </a:rPr>
              <a:t> </a:t>
            </a:r>
            <a:r>
              <a:rPr lang="en-US" sz="2200" i="1" dirty="0" err="1" smtClean="0">
                <a:effectLst/>
                <a:latin typeface="Lucida Grande"/>
                <a:ea typeface="Lucida Grande"/>
                <a:cs typeface="Lucida Grande"/>
                <a:sym typeface="Lucida Grande"/>
              </a:rPr>
              <a:t>жертвеннику</a:t>
            </a:r>
            <a:r>
              <a:rPr lang="en-US" sz="2200" i="1" dirty="0" smtClean="0">
                <a:effectLst/>
                <a:latin typeface="Lucida Grande"/>
                <a:ea typeface="Lucida Grande"/>
                <a:cs typeface="Lucida Grande"/>
                <a:sym typeface="Lucida Grande"/>
              </a:rPr>
              <a:t> </a:t>
            </a:r>
            <a:r>
              <a:rPr lang="en-US" sz="2200" i="1" dirty="0" err="1" smtClean="0">
                <a:effectLst/>
                <a:latin typeface="Lucida Grande"/>
                <a:ea typeface="Lucida Grande"/>
                <a:cs typeface="Lucida Grande"/>
                <a:sym typeface="Lucida Grande"/>
              </a:rPr>
              <a:t>и</a:t>
            </a:r>
            <a:r>
              <a:rPr lang="en-US" sz="2200" i="1" dirty="0" smtClean="0">
                <a:effectLst/>
                <a:latin typeface="Lucida Grande"/>
                <a:ea typeface="Lucida Grande"/>
                <a:cs typeface="Lucida Grande"/>
                <a:sym typeface="Lucida Grande"/>
              </a:rPr>
              <a:t> </a:t>
            </a:r>
            <a:r>
              <a:rPr lang="en-US" sz="2200" i="1" dirty="0" err="1" smtClean="0">
                <a:effectLst/>
                <a:latin typeface="Lucida Grande"/>
                <a:ea typeface="Lucida Grande"/>
                <a:cs typeface="Lucida Grande"/>
                <a:sym typeface="Lucida Grande"/>
              </a:rPr>
              <a:t>там</a:t>
            </a:r>
            <a:r>
              <a:rPr lang="en-US" sz="2200" i="1" dirty="0" smtClean="0">
                <a:effectLst/>
                <a:latin typeface="Lucida Grande"/>
                <a:ea typeface="Lucida Grande"/>
                <a:cs typeface="Lucida Grande"/>
                <a:sym typeface="Lucida Grande"/>
              </a:rPr>
              <a:t> </a:t>
            </a:r>
            <a:r>
              <a:rPr lang="en-US" sz="2200" i="1" dirty="0" err="1" smtClean="0">
                <a:effectLst/>
                <a:latin typeface="Lucida Grande"/>
                <a:ea typeface="Lucida Grande"/>
                <a:cs typeface="Lucida Grande"/>
                <a:sym typeface="Lucida Grande"/>
              </a:rPr>
              <a:t>вспомнишь</a:t>
            </a:r>
            <a:r>
              <a:rPr lang="en-US" sz="2200" i="1" dirty="0" smtClean="0">
                <a:effectLst/>
                <a:latin typeface="Lucida Grande"/>
                <a:ea typeface="Lucida Grande"/>
                <a:cs typeface="Lucida Grande"/>
                <a:sym typeface="Lucida Grande"/>
              </a:rPr>
              <a:t>, </a:t>
            </a:r>
            <a:r>
              <a:rPr lang="en-US" sz="2200" i="1" dirty="0" err="1" smtClean="0">
                <a:effectLst/>
                <a:latin typeface="Lucida Grande"/>
                <a:ea typeface="Lucida Grande"/>
                <a:cs typeface="Lucida Grande"/>
                <a:sym typeface="Lucida Grande"/>
              </a:rPr>
              <a:t>что</a:t>
            </a:r>
            <a:r>
              <a:rPr lang="en-US" sz="2200" i="1" dirty="0" smtClean="0">
                <a:effectLst/>
                <a:latin typeface="Lucida Grande"/>
                <a:ea typeface="Lucida Grande"/>
                <a:cs typeface="Lucida Grande"/>
                <a:sym typeface="Lucida Grande"/>
              </a:rPr>
              <a:t> </a:t>
            </a:r>
            <a:r>
              <a:rPr lang="en-US" sz="2200" i="1" dirty="0" err="1" smtClean="0">
                <a:effectLst/>
                <a:latin typeface="Lucida Grande"/>
                <a:ea typeface="Lucida Grande"/>
                <a:cs typeface="Lucida Grande"/>
                <a:sym typeface="Lucida Grande"/>
              </a:rPr>
              <a:t>брат</a:t>
            </a:r>
            <a:r>
              <a:rPr lang="en-US" sz="2200" i="1" dirty="0" smtClean="0">
                <a:effectLst/>
                <a:latin typeface="Lucida Grande"/>
                <a:ea typeface="Lucida Grande"/>
                <a:cs typeface="Lucida Grande"/>
                <a:sym typeface="Lucida Grande"/>
              </a:rPr>
              <a:t> </a:t>
            </a:r>
            <a:r>
              <a:rPr lang="en-US" sz="2200" i="1" dirty="0" err="1" smtClean="0">
                <a:effectLst/>
                <a:latin typeface="Lucida Grande"/>
                <a:ea typeface="Lucida Grande"/>
                <a:cs typeface="Lucida Grande"/>
                <a:sym typeface="Lucida Grande"/>
              </a:rPr>
              <a:t>твой</a:t>
            </a:r>
            <a:r>
              <a:rPr lang="en-US" sz="2200" i="1" dirty="0" smtClean="0">
                <a:effectLst/>
                <a:latin typeface="Lucida Grande"/>
                <a:ea typeface="Lucida Grande"/>
                <a:cs typeface="Lucida Grande"/>
                <a:sym typeface="Lucida Grande"/>
              </a:rPr>
              <a:t> </a:t>
            </a:r>
            <a:r>
              <a:rPr lang="en-US" sz="2200" i="1" dirty="0" err="1" smtClean="0">
                <a:effectLst/>
                <a:latin typeface="Lucida Grande"/>
                <a:ea typeface="Lucida Grande"/>
                <a:cs typeface="Lucida Grande"/>
                <a:sym typeface="Lucida Grande"/>
              </a:rPr>
              <a:t>имеет</a:t>
            </a:r>
            <a:r>
              <a:rPr lang="en-US" sz="2200" i="1" dirty="0" smtClean="0">
                <a:effectLst/>
                <a:latin typeface="Lucida Grande"/>
                <a:ea typeface="Lucida Grande"/>
                <a:cs typeface="Lucida Grande"/>
                <a:sym typeface="Lucida Grande"/>
              </a:rPr>
              <a:t> </a:t>
            </a:r>
            <a:r>
              <a:rPr lang="en-US" sz="2200" i="1" dirty="0" err="1" smtClean="0">
                <a:effectLst/>
                <a:latin typeface="Lucida Grande"/>
                <a:ea typeface="Lucida Grande"/>
                <a:cs typeface="Lucida Grande"/>
                <a:sym typeface="Lucida Grande"/>
              </a:rPr>
              <a:t>что-нибудь</a:t>
            </a:r>
            <a:r>
              <a:rPr lang="en-US" sz="2200" i="1" dirty="0" smtClean="0">
                <a:effectLst/>
                <a:latin typeface="Lucida Grande"/>
                <a:ea typeface="Lucida Grande"/>
                <a:cs typeface="Lucida Grande"/>
                <a:sym typeface="Lucida Grande"/>
              </a:rPr>
              <a:t> </a:t>
            </a:r>
            <a:r>
              <a:rPr lang="en-US" sz="2200" i="1" dirty="0" err="1" smtClean="0">
                <a:effectLst/>
                <a:latin typeface="Lucida Grande"/>
                <a:ea typeface="Lucida Grande"/>
                <a:cs typeface="Lucida Grande"/>
                <a:sym typeface="Lucida Grande"/>
              </a:rPr>
              <a:t>против</a:t>
            </a:r>
            <a:r>
              <a:rPr lang="en-US" sz="2200" i="1" dirty="0" smtClean="0">
                <a:effectLst/>
                <a:latin typeface="Lucida Grande"/>
                <a:ea typeface="Lucida Grande"/>
                <a:cs typeface="Lucida Grande"/>
                <a:sym typeface="Lucida Grande"/>
              </a:rPr>
              <a:t> </a:t>
            </a:r>
            <a:r>
              <a:rPr lang="en-US" sz="2200" i="1" dirty="0" err="1" smtClean="0">
                <a:effectLst/>
                <a:latin typeface="Lucida Grande"/>
                <a:ea typeface="Lucida Grande"/>
                <a:cs typeface="Lucida Grande"/>
                <a:sym typeface="Lucida Grande"/>
              </a:rPr>
              <a:t>тебя</a:t>
            </a:r>
            <a:r>
              <a:rPr lang="en-US" sz="2200" i="1" dirty="0" smtClean="0">
                <a:effectLst/>
                <a:latin typeface="Lucida Grande"/>
                <a:ea typeface="Lucida Grande"/>
                <a:cs typeface="Lucida Grande"/>
                <a:sym typeface="Lucida Grande"/>
              </a:rPr>
              <a:t>, </a:t>
            </a:r>
            <a:r>
              <a:rPr lang="en-US" sz="2200" i="1" dirty="0" err="1" smtClean="0">
                <a:effectLst/>
                <a:latin typeface="Lucida Grande"/>
                <a:ea typeface="Lucida Grande"/>
                <a:cs typeface="Lucida Grande"/>
                <a:sym typeface="Lucida Grande"/>
              </a:rPr>
              <a:t>оставь</a:t>
            </a:r>
            <a:r>
              <a:rPr lang="en-US" sz="2200" i="1" dirty="0" smtClean="0">
                <a:effectLst/>
                <a:latin typeface="Lucida Grande"/>
                <a:ea typeface="Lucida Grande"/>
                <a:cs typeface="Lucida Grande"/>
                <a:sym typeface="Lucida Grande"/>
              </a:rPr>
              <a:t> </a:t>
            </a:r>
            <a:r>
              <a:rPr lang="en-US" sz="2200" i="1" dirty="0" err="1" smtClean="0">
                <a:effectLst/>
                <a:latin typeface="Lucida Grande"/>
                <a:ea typeface="Lucida Grande"/>
                <a:cs typeface="Lucida Grande"/>
                <a:sym typeface="Lucida Grande"/>
              </a:rPr>
              <a:t>там</a:t>
            </a:r>
            <a:r>
              <a:rPr lang="en-US" sz="2200" i="1" dirty="0" smtClean="0">
                <a:effectLst/>
                <a:latin typeface="Lucida Grande"/>
                <a:ea typeface="Lucida Grande"/>
                <a:cs typeface="Lucida Grande"/>
                <a:sym typeface="Lucida Grande"/>
              </a:rPr>
              <a:t> </a:t>
            </a:r>
            <a:r>
              <a:rPr lang="en-US" sz="2200" i="1" dirty="0" err="1" smtClean="0">
                <a:effectLst/>
                <a:latin typeface="Lucida Grande"/>
                <a:ea typeface="Lucida Grande"/>
                <a:cs typeface="Lucida Grande"/>
                <a:sym typeface="Lucida Grande"/>
              </a:rPr>
              <a:t>дар</a:t>
            </a:r>
            <a:r>
              <a:rPr lang="en-US" sz="2200" i="1" dirty="0" smtClean="0">
                <a:effectLst/>
                <a:latin typeface="Lucida Grande"/>
                <a:ea typeface="Lucida Grande"/>
                <a:cs typeface="Lucida Grande"/>
                <a:sym typeface="Lucida Grande"/>
              </a:rPr>
              <a:t> </a:t>
            </a:r>
            <a:r>
              <a:rPr lang="en-US" sz="2200" i="1" dirty="0" err="1" smtClean="0">
                <a:effectLst/>
                <a:latin typeface="Lucida Grande"/>
                <a:ea typeface="Lucida Grande"/>
                <a:cs typeface="Lucida Grande"/>
                <a:sym typeface="Lucida Grande"/>
              </a:rPr>
              <a:t>твой</a:t>
            </a:r>
            <a:r>
              <a:rPr lang="en-US" sz="2200" i="1" dirty="0" smtClean="0">
                <a:effectLst/>
                <a:latin typeface="Lucida Grande"/>
                <a:ea typeface="Lucida Grande"/>
                <a:cs typeface="Lucida Grande"/>
                <a:sym typeface="Lucida Grande"/>
              </a:rPr>
              <a:t> </a:t>
            </a:r>
            <a:r>
              <a:rPr lang="en-US" sz="2200" i="1" dirty="0" err="1" smtClean="0">
                <a:effectLst/>
                <a:latin typeface="Lucida Grande"/>
                <a:ea typeface="Lucida Grande"/>
                <a:cs typeface="Lucida Grande"/>
                <a:sym typeface="Lucida Grande"/>
              </a:rPr>
              <a:t>пред</a:t>
            </a:r>
            <a:r>
              <a:rPr lang="en-US" sz="2200" i="1" dirty="0" smtClean="0">
                <a:effectLst/>
                <a:latin typeface="Lucida Grande"/>
                <a:ea typeface="Lucida Grande"/>
                <a:cs typeface="Lucida Grande"/>
                <a:sym typeface="Lucida Grande"/>
              </a:rPr>
              <a:t> </a:t>
            </a:r>
            <a:r>
              <a:rPr lang="en-US" sz="2200" i="1" dirty="0" err="1" smtClean="0">
                <a:effectLst/>
                <a:latin typeface="Lucida Grande"/>
                <a:ea typeface="Lucida Grande"/>
                <a:cs typeface="Lucida Grande"/>
                <a:sym typeface="Lucida Grande"/>
              </a:rPr>
              <a:t>жертвенником</a:t>
            </a:r>
            <a:r>
              <a:rPr lang="en-US" sz="2200" i="1" dirty="0" smtClean="0">
                <a:effectLst/>
                <a:latin typeface="Lucida Grande"/>
                <a:ea typeface="Lucida Grande"/>
                <a:cs typeface="Lucida Grande"/>
                <a:sym typeface="Lucida Grande"/>
              </a:rPr>
              <a:t>, </a:t>
            </a:r>
            <a:r>
              <a:rPr lang="en-US" sz="2200" i="1" dirty="0" err="1" smtClean="0">
                <a:effectLst/>
                <a:latin typeface="Lucida Grande"/>
                <a:ea typeface="Lucida Grande"/>
                <a:cs typeface="Lucida Grande"/>
                <a:sym typeface="Lucida Grande"/>
              </a:rPr>
              <a:t>и</a:t>
            </a:r>
            <a:r>
              <a:rPr lang="en-US" sz="2200" i="1" dirty="0" smtClean="0">
                <a:effectLst/>
                <a:latin typeface="Lucida Grande"/>
                <a:ea typeface="Lucida Grande"/>
                <a:cs typeface="Lucida Grande"/>
                <a:sym typeface="Lucida Grande"/>
              </a:rPr>
              <a:t> </a:t>
            </a:r>
            <a:r>
              <a:rPr lang="en-US" sz="2200" i="1" dirty="0" err="1" smtClean="0">
                <a:effectLst/>
                <a:latin typeface="Lucida Grande"/>
                <a:ea typeface="Lucida Grande"/>
                <a:cs typeface="Lucida Grande"/>
                <a:sym typeface="Lucida Grande"/>
              </a:rPr>
              <a:t>пойди</a:t>
            </a:r>
            <a:r>
              <a:rPr lang="en-US" sz="2200" i="1" dirty="0" smtClean="0">
                <a:effectLst/>
                <a:latin typeface="Lucida Grande"/>
                <a:ea typeface="Lucida Grande"/>
                <a:cs typeface="Lucida Grande"/>
                <a:sym typeface="Lucida Grande"/>
              </a:rPr>
              <a:t> </a:t>
            </a:r>
            <a:r>
              <a:rPr lang="en-US" sz="2200" i="1" dirty="0" err="1" smtClean="0">
                <a:effectLst/>
                <a:latin typeface="Lucida Grande"/>
                <a:ea typeface="Lucida Grande"/>
                <a:cs typeface="Lucida Grande"/>
                <a:sym typeface="Lucida Grande"/>
              </a:rPr>
              <a:t>прежде</a:t>
            </a:r>
            <a:r>
              <a:rPr lang="en-US" sz="2200" i="1" dirty="0" smtClean="0">
                <a:effectLst/>
                <a:latin typeface="Lucida Grande"/>
                <a:ea typeface="Lucida Grande"/>
                <a:cs typeface="Lucida Grande"/>
                <a:sym typeface="Lucida Grande"/>
              </a:rPr>
              <a:t> </a:t>
            </a:r>
            <a:r>
              <a:rPr lang="en-US" sz="2200" i="1" dirty="0" err="1" smtClean="0">
                <a:effectLst/>
                <a:latin typeface="Lucida Grande"/>
                <a:ea typeface="Lucida Grande"/>
                <a:cs typeface="Lucida Grande"/>
                <a:sym typeface="Lucida Grande"/>
              </a:rPr>
              <a:t>примирись</a:t>
            </a:r>
            <a:r>
              <a:rPr lang="en-US" sz="2200" i="1" dirty="0" smtClean="0">
                <a:effectLst/>
                <a:latin typeface="Lucida Grande"/>
                <a:ea typeface="Lucida Grande"/>
                <a:cs typeface="Lucida Grande"/>
                <a:sym typeface="Lucida Grande"/>
              </a:rPr>
              <a:t> </a:t>
            </a:r>
            <a:r>
              <a:rPr lang="en-US" sz="2200" i="1" dirty="0" err="1" smtClean="0">
                <a:effectLst/>
                <a:latin typeface="Lucida Grande"/>
                <a:ea typeface="Lucida Grande"/>
                <a:cs typeface="Lucida Grande"/>
                <a:sym typeface="Lucida Grande"/>
              </a:rPr>
              <a:t>с</a:t>
            </a:r>
            <a:r>
              <a:rPr lang="en-US" sz="2200" i="1" dirty="0" smtClean="0">
                <a:effectLst/>
                <a:latin typeface="Lucida Grande"/>
                <a:ea typeface="Lucida Grande"/>
                <a:cs typeface="Lucida Grande"/>
                <a:sym typeface="Lucida Grande"/>
              </a:rPr>
              <a:t> </a:t>
            </a:r>
            <a:r>
              <a:rPr lang="en-US" sz="2200" i="1" dirty="0" err="1" smtClean="0">
                <a:effectLst/>
                <a:latin typeface="Lucida Grande"/>
                <a:ea typeface="Lucida Grande"/>
                <a:cs typeface="Lucida Grande"/>
                <a:sym typeface="Lucida Grande"/>
              </a:rPr>
              <a:t>братом</a:t>
            </a:r>
            <a:r>
              <a:rPr lang="en-US" sz="2200" i="1" dirty="0" smtClean="0">
                <a:effectLst/>
                <a:latin typeface="Lucida Grande"/>
                <a:ea typeface="Lucida Grande"/>
                <a:cs typeface="Lucida Grande"/>
                <a:sym typeface="Lucida Grande"/>
              </a:rPr>
              <a:t> </a:t>
            </a:r>
            <a:r>
              <a:rPr lang="en-US" sz="2200" i="1" dirty="0" err="1" smtClean="0">
                <a:effectLst/>
                <a:latin typeface="Lucida Grande"/>
                <a:ea typeface="Lucida Grande"/>
                <a:cs typeface="Lucida Grande"/>
                <a:sym typeface="Lucida Grande"/>
              </a:rPr>
              <a:t>твоим</a:t>
            </a:r>
            <a:r>
              <a:rPr lang="en-US" sz="2200" i="1" dirty="0" smtClean="0">
                <a:effectLst/>
                <a:latin typeface="Lucida Grande"/>
                <a:ea typeface="Lucida Grande"/>
                <a:cs typeface="Lucida Grande"/>
                <a:sym typeface="Lucida Grande"/>
              </a:rPr>
              <a:t>, </a:t>
            </a:r>
            <a:r>
              <a:rPr lang="en-US" sz="2200" i="1" dirty="0" err="1" smtClean="0">
                <a:effectLst/>
                <a:latin typeface="Lucida Grande"/>
                <a:ea typeface="Lucida Grande"/>
                <a:cs typeface="Lucida Grande"/>
                <a:sym typeface="Lucida Grande"/>
              </a:rPr>
              <a:t>и</a:t>
            </a:r>
            <a:r>
              <a:rPr lang="en-US" sz="2200" i="1" dirty="0" smtClean="0">
                <a:effectLst/>
                <a:latin typeface="Lucida Grande"/>
                <a:ea typeface="Lucida Grande"/>
                <a:cs typeface="Lucida Grande"/>
                <a:sym typeface="Lucida Grande"/>
              </a:rPr>
              <a:t> </a:t>
            </a:r>
            <a:r>
              <a:rPr lang="en-US" sz="2200" i="1" dirty="0" err="1" smtClean="0">
                <a:effectLst/>
                <a:latin typeface="Lucida Grande"/>
                <a:ea typeface="Lucida Grande"/>
                <a:cs typeface="Lucida Grande"/>
                <a:sym typeface="Lucida Grande"/>
              </a:rPr>
              <a:t>тогда</a:t>
            </a:r>
            <a:r>
              <a:rPr lang="en-US" sz="2200" i="1" dirty="0" smtClean="0">
                <a:effectLst/>
                <a:latin typeface="Lucida Grande"/>
                <a:ea typeface="Lucida Grande"/>
                <a:cs typeface="Lucida Grande"/>
                <a:sym typeface="Lucida Grande"/>
              </a:rPr>
              <a:t> </a:t>
            </a:r>
            <a:r>
              <a:rPr lang="en-US" sz="2200" i="1" dirty="0" err="1" smtClean="0">
                <a:effectLst/>
                <a:latin typeface="Lucida Grande"/>
                <a:ea typeface="Lucida Grande"/>
                <a:cs typeface="Lucida Grande"/>
                <a:sym typeface="Lucida Grande"/>
              </a:rPr>
              <a:t>приди</a:t>
            </a:r>
            <a:r>
              <a:rPr lang="en-US" sz="2200" i="1" dirty="0" smtClean="0">
                <a:effectLst/>
                <a:latin typeface="Lucida Grande"/>
                <a:ea typeface="Lucida Grande"/>
                <a:cs typeface="Lucida Grande"/>
                <a:sym typeface="Lucida Grande"/>
              </a:rPr>
              <a:t> </a:t>
            </a:r>
            <a:r>
              <a:rPr lang="en-US" sz="2200" i="1" dirty="0" err="1" smtClean="0">
                <a:effectLst/>
                <a:latin typeface="Lucida Grande"/>
                <a:ea typeface="Lucida Grande"/>
                <a:cs typeface="Lucida Grande"/>
                <a:sym typeface="Lucida Grande"/>
              </a:rPr>
              <a:t>и</a:t>
            </a:r>
            <a:r>
              <a:rPr lang="en-US" sz="2200" i="1" dirty="0" smtClean="0">
                <a:effectLst/>
                <a:latin typeface="Lucida Grande"/>
                <a:ea typeface="Lucida Grande"/>
                <a:cs typeface="Lucida Grande"/>
                <a:sym typeface="Lucida Grande"/>
              </a:rPr>
              <a:t> </a:t>
            </a:r>
            <a:r>
              <a:rPr lang="en-US" sz="2200" i="1" dirty="0" err="1" smtClean="0">
                <a:effectLst/>
                <a:latin typeface="Lucida Grande"/>
                <a:ea typeface="Lucida Grande"/>
                <a:cs typeface="Lucida Grande"/>
                <a:sym typeface="Lucida Grande"/>
              </a:rPr>
              <a:t>принеси</a:t>
            </a:r>
            <a:r>
              <a:rPr lang="en-US" sz="2200" i="1" dirty="0" smtClean="0">
                <a:effectLst/>
                <a:latin typeface="Lucida Grande"/>
                <a:ea typeface="Lucida Grande"/>
                <a:cs typeface="Lucida Grande"/>
                <a:sym typeface="Lucida Grande"/>
              </a:rPr>
              <a:t> </a:t>
            </a:r>
            <a:r>
              <a:rPr lang="en-US" sz="2200" i="1" dirty="0" err="1" smtClean="0">
                <a:effectLst/>
                <a:latin typeface="Lucida Grande"/>
                <a:ea typeface="Lucida Grande"/>
                <a:cs typeface="Lucida Grande"/>
                <a:sym typeface="Lucida Grande"/>
              </a:rPr>
              <a:t>дар</a:t>
            </a:r>
            <a:r>
              <a:rPr lang="en-US" sz="2200" i="1" dirty="0" smtClean="0">
                <a:effectLst/>
                <a:latin typeface="Lucida Grande"/>
                <a:ea typeface="Lucida Grande"/>
                <a:cs typeface="Lucida Grande"/>
                <a:sym typeface="Lucida Grande"/>
              </a:rPr>
              <a:t> </a:t>
            </a:r>
            <a:r>
              <a:rPr lang="en-US" sz="2200" i="1" dirty="0" err="1" smtClean="0">
                <a:effectLst/>
                <a:latin typeface="Lucida Grande"/>
                <a:ea typeface="Lucida Grande"/>
                <a:cs typeface="Lucida Grande"/>
                <a:sym typeface="Lucida Grande"/>
              </a:rPr>
              <a:t>твой</a:t>
            </a:r>
            <a:r>
              <a:rPr lang="en-US" sz="2200" i="1" dirty="0" smtClean="0">
                <a:effectLst/>
                <a:latin typeface="Lucida Grande"/>
                <a:ea typeface="Lucida Grande"/>
                <a:cs typeface="Lucida Grande"/>
                <a:sym typeface="Lucida Grande"/>
              </a:rPr>
              <a:t>” (</a:t>
            </a:r>
            <a:r>
              <a:rPr lang="en-US" sz="2200" i="1" dirty="0" err="1" smtClean="0">
                <a:effectLst/>
                <a:latin typeface="Lucida Grande"/>
                <a:ea typeface="Lucida Grande"/>
                <a:cs typeface="Lucida Grande"/>
                <a:sym typeface="Lucida Grande"/>
              </a:rPr>
              <a:t>Мф</a:t>
            </a:r>
            <a:r>
              <a:rPr lang="en-US" sz="2200" i="1" dirty="0" smtClean="0">
                <a:effectLst/>
                <a:latin typeface="Lucida Grande"/>
                <a:ea typeface="Lucida Grande"/>
                <a:cs typeface="Lucida Grande"/>
                <a:sym typeface="Lucida Grande"/>
              </a:rPr>
              <a:t>. 5:23, 24).</a:t>
            </a:r>
            <a:endParaRPr lang="en-US" sz="2200" dirty="0" smtClean="0">
              <a:effectLst/>
              <a:latin typeface="Lucida Grande"/>
              <a:ea typeface="Lucida Grande"/>
              <a:cs typeface="Lucida Grande"/>
              <a:sym typeface="Lucida Grande"/>
            </a:endParaRPr>
          </a:p>
          <a:p>
            <a:endParaRPr lang="en-US" dirty="0"/>
          </a:p>
        </p:txBody>
      </p:sp>
    </p:spTree>
    <p:extLst>
      <p:ext uri="{BB962C8B-B14F-4D97-AF65-F5344CB8AC3E}">
        <p14:creationId xmlns:p14="http://schemas.microsoft.com/office/powerpoint/2010/main" val="119162244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2200" b="1" dirty="0" err="1" smtClean="0">
                <a:effectLst/>
                <a:latin typeface="Lucida Grande"/>
                <a:ea typeface="Lucida Grande"/>
                <a:cs typeface="Lucida Grande"/>
                <a:sym typeface="Lucida Grande"/>
              </a:rPr>
              <a:t>Гордые</a:t>
            </a:r>
            <a:r>
              <a:rPr lang="en-US" sz="2200" b="1" dirty="0" smtClean="0">
                <a:effectLst/>
                <a:latin typeface="Lucida Grande"/>
                <a:ea typeface="Lucida Grande"/>
                <a:cs typeface="Lucida Grande"/>
                <a:sym typeface="Lucida Grande"/>
              </a:rPr>
              <a:t> </a:t>
            </a:r>
            <a:r>
              <a:rPr lang="en-US" sz="2200" b="1" dirty="0" err="1" smtClean="0">
                <a:effectLst/>
                <a:latin typeface="Lucida Grande"/>
                <a:ea typeface="Lucida Grande"/>
                <a:cs typeface="Lucida Grande"/>
                <a:sym typeface="Lucida Grande"/>
              </a:rPr>
              <a:t>самодовольные</a:t>
            </a:r>
            <a:r>
              <a:rPr lang="en-US" sz="2200" b="1" dirty="0" smtClean="0">
                <a:effectLst/>
                <a:latin typeface="Lucida Grande"/>
                <a:ea typeface="Lucida Grande"/>
                <a:cs typeface="Lucida Grande"/>
                <a:sym typeface="Lucida Grande"/>
              </a:rPr>
              <a:t> </a:t>
            </a:r>
            <a:r>
              <a:rPr lang="en-US" sz="2200" b="1" dirty="0" err="1" smtClean="0">
                <a:effectLst/>
                <a:latin typeface="Lucida Grande"/>
                <a:ea typeface="Lucida Grande"/>
                <a:cs typeface="Lucida Grande"/>
                <a:sym typeface="Lucida Grande"/>
              </a:rPr>
              <a:t>люди</a:t>
            </a:r>
            <a:r>
              <a:rPr lang="en-US" sz="2200" b="1" dirty="0" smtClean="0">
                <a:effectLst/>
                <a:latin typeface="Lucida Grande"/>
                <a:ea typeface="Lucida Grande"/>
                <a:cs typeface="Lucida Grande"/>
                <a:sym typeface="Lucida Grande"/>
              </a:rPr>
              <a:t> </a:t>
            </a:r>
            <a:r>
              <a:rPr lang="en-US" sz="2200" b="1" dirty="0" err="1" smtClean="0">
                <a:effectLst/>
                <a:latin typeface="Lucida Grande"/>
                <a:ea typeface="Lucida Grande"/>
                <a:cs typeface="Lucida Grande"/>
                <a:sym typeface="Lucida Grande"/>
              </a:rPr>
              <a:t>склонны</a:t>
            </a:r>
            <a:r>
              <a:rPr lang="en-US" sz="2200" b="1" dirty="0" smtClean="0">
                <a:effectLst/>
                <a:latin typeface="Lucida Grande"/>
                <a:ea typeface="Lucida Grande"/>
                <a:cs typeface="Lucida Grande"/>
                <a:sym typeface="Lucida Grande"/>
              </a:rPr>
              <a:t> </a:t>
            </a:r>
            <a:r>
              <a:rPr lang="en-US" sz="2200" b="1" dirty="0" err="1" smtClean="0">
                <a:effectLst/>
                <a:latin typeface="Lucida Grande"/>
                <a:ea typeface="Lucida Grande"/>
                <a:cs typeface="Lucida Grande"/>
                <a:sym typeface="Lucida Grande"/>
              </a:rPr>
              <a:t>сосредотачиваться</a:t>
            </a:r>
            <a:r>
              <a:rPr lang="en-US" sz="2200" b="1" dirty="0" smtClean="0">
                <a:effectLst/>
                <a:latin typeface="Lucida Grande"/>
                <a:ea typeface="Lucida Grande"/>
                <a:cs typeface="Lucida Grande"/>
                <a:sym typeface="Lucida Grande"/>
              </a:rPr>
              <a:t> </a:t>
            </a:r>
            <a:r>
              <a:rPr lang="en-US" sz="2200" b="1" dirty="0" err="1" smtClean="0">
                <a:effectLst/>
                <a:latin typeface="Lucida Grande"/>
                <a:ea typeface="Lucida Grande"/>
                <a:cs typeface="Lucida Grande"/>
                <a:sym typeface="Lucida Grande"/>
              </a:rPr>
              <a:t>на</a:t>
            </a:r>
            <a:r>
              <a:rPr lang="en-US" sz="2200" b="1" dirty="0" smtClean="0">
                <a:effectLst/>
                <a:latin typeface="Lucida Grande"/>
                <a:ea typeface="Lucida Grande"/>
                <a:cs typeface="Lucida Grande"/>
                <a:sym typeface="Lucida Grande"/>
              </a:rPr>
              <a:t> </a:t>
            </a:r>
            <a:r>
              <a:rPr lang="en-US" sz="2200" b="1" dirty="0" err="1" smtClean="0">
                <a:effectLst/>
                <a:latin typeface="Lucida Grande"/>
                <a:ea typeface="Lucida Grande"/>
                <a:cs typeface="Lucida Grande"/>
                <a:sym typeface="Lucida Grande"/>
              </a:rPr>
              <a:t>неудачах</a:t>
            </a:r>
            <a:r>
              <a:rPr lang="en-US" sz="2200" b="1" dirty="0" smtClean="0">
                <a:effectLst/>
                <a:latin typeface="Lucida Grande"/>
                <a:ea typeface="Lucida Grande"/>
                <a:cs typeface="Lucida Grande"/>
                <a:sym typeface="Lucida Grande"/>
              </a:rPr>
              <a:t> </a:t>
            </a:r>
            <a:r>
              <a:rPr lang="en-US" sz="2200" b="1" dirty="0" err="1" smtClean="0">
                <a:effectLst/>
                <a:latin typeface="Lucida Grande"/>
                <a:ea typeface="Lucida Grande"/>
                <a:cs typeface="Lucida Grande"/>
                <a:sym typeface="Lucida Grande"/>
              </a:rPr>
              <a:t>и</a:t>
            </a:r>
            <a:r>
              <a:rPr lang="en-US" sz="2200" b="1" dirty="0" smtClean="0">
                <a:effectLst/>
                <a:latin typeface="Lucida Grande"/>
                <a:ea typeface="Lucida Grande"/>
                <a:cs typeface="Lucida Grande"/>
                <a:sym typeface="Lucida Grande"/>
              </a:rPr>
              <a:t> </a:t>
            </a:r>
            <a:r>
              <a:rPr lang="en-US" sz="2200" b="1" dirty="0" err="1" smtClean="0">
                <a:effectLst/>
                <a:latin typeface="Lucida Grande"/>
                <a:ea typeface="Lucida Grande"/>
                <a:cs typeface="Lucida Grande"/>
                <a:sym typeface="Lucida Grande"/>
              </a:rPr>
              <a:t>слабостях</a:t>
            </a:r>
            <a:r>
              <a:rPr lang="en-US" sz="2200" b="1" dirty="0" smtClean="0">
                <a:effectLst/>
                <a:latin typeface="Lucida Grande"/>
                <a:ea typeface="Lucida Grande"/>
                <a:cs typeface="Lucida Grande"/>
                <a:sym typeface="Lucida Grande"/>
              </a:rPr>
              <a:t> </a:t>
            </a:r>
            <a:r>
              <a:rPr lang="en-US" sz="2200" b="1" dirty="0" err="1" smtClean="0">
                <a:effectLst/>
                <a:latin typeface="Lucida Grande"/>
                <a:ea typeface="Lucida Grande"/>
                <a:cs typeface="Lucida Grande"/>
                <a:sym typeface="Lucida Grande"/>
              </a:rPr>
              <a:t>других</a:t>
            </a:r>
            <a:r>
              <a:rPr lang="en-US" sz="2200" b="1" dirty="0" smtClean="0">
                <a:effectLst/>
                <a:latin typeface="Lucida Grande"/>
                <a:ea typeface="Lucida Grande"/>
                <a:cs typeface="Lucida Grande"/>
                <a:sym typeface="Lucida Grande"/>
              </a:rPr>
              <a:t>, </a:t>
            </a:r>
            <a:r>
              <a:rPr lang="en-US" sz="2200" b="1" dirty="0" err="1" smtClean="0">
                <a:effectLst/>
                <a:latin typeface="Lucida Grande"/>
                <a:ea typeface="Lucida Grande"/>
                <a:cs typeface="Lucida Grande"/>
                <a:sym typeface="Lucida Grande"/>
              </a:rPr>
              <a:t>их</a:t>
            </a:r>
            <a:r>
              <a:rPr lang="en-US" sz="2200" b="1" dirty="0" smtClean="0">
                <a:effectLst/>
                <a:latin typeface="Lucida Grande"/>
                <a:ea typeface="Lucida Grande"/>
                <a:cs typeface="Lucida Grande"/>
                <a:sym typeface="Lucida Grande"/>
              </a:rPr>
              <a:t> </a:t>
            </a:r>
            <a:r>
              <a:rPr lang="en-US" sz="2200" b="1" dirty="0" err="1" smtClean="0">
                <a:effectLst/>
                <a:latin typeface="Lucida Grande"/>
                <a:ea typeface="Lucida Grande"/>
                <a:cs typeface="Lucida Grande"/>
                <a:sym typeface="Lucida Grande"/>
              </a:rPr>
              <a:t>не</a:t>
            </a:r>
            <a:r>
              <a:rPr lang="en-US" sz="2200" b="1" dirty="0" smtClean="0">
                <a:effectLst/>
                <a:latin typeface="Lucida Grande"/>
                <a:ea typeface="Lucida Grande"/>
                <a:cs typeface="Lucida Grande"/>
                <a:sym typeface="Lucida Grande"/>
              </a:rPr>
              <a:t> </a:t>
            </a:r>
            <a:r>
              <a:rPr lang="en-US" sz="2200" b="1" dirty="0" err="1" smtClean="0">
                <a:effectLst/>
                <a:latin typeface="Lucida Grande"/>
                <a:ea typeface="Lucida Grande"/>
                <a:cs typeface="Lucida Grande"/>
                <a:sym typeface="Lucida Grande"/>
              </a:rPr>
              <a:t>трогает</a:t>
            </a:r>
            <a:r>
              <a:rPr lang="en-US" sz="2200" b="1" dirty="0" smtClean="0">
                <a:effectLst/>
                <a:latin typeface="Lucida Grande"/>
                <a:ea typeface="Lucida Grande"/>
                <a:cs typeface="Lucida Grande"/>
                <a:sym typeface="Lucida Grande"/>
              </a:rPr>
              <a:t> </a:t>
            </a:r>
            <a:r>
              <a:rPr lang="en-US" sz="2200" b="1" dirty="0" err="1" smtClean="0">
                <a:effectLst/>
                <a:latin typeface="Lucida Grande"/>
                <a:ea typeface="Lucida Grande"/>
                <a:cs typeface="Lucida Grande"/>
                <a:sym typeface="Lucida Grande"/>
              </a:rPr>
              <a:t>чья-та</a:t>
            </a:r>
            <a:r>
              <a:rPr lang="en-US" sz="2200" b="1" dirty="0" smtClean="0">
                <a:effectLst/>
                <a:latin typeface="Lucida Grande"/>
                <a:ea typeface="Lucida Grande"/>
                <a:cs typeface="Lucida Grande"/>
                <a:sym typeface="Lucida Grande"/>
              </a:rPr>
              <a:t> </a:t>
            </a:r>
            <a:r>
              <a:rPr lang="en-US" sz="2200" b="1" dirty="0" err="1" smtClean="0">
                <a:effectLst/>
                <a:latin typeface="Lucida Grande"/>
                <a:ea typeface="Lucida Grande"/>
                <a:cs typeface="Lucida Grande"/>
                <a:sym typeface="Lucida Grande"/>
              </a:rPr>
              <a:t>уязвимость</a:t>
            </a:r>
            <a:r>
              <a:rPr lang="en-US" sz="2200" b="1" dirty="0" smtClean="0">
                <a:effectLst/>
                <a:latin typeface="Lucida Grande"/>
                <a:ea typeface="Lucida Grande"/>
                <a:cs typeface="Lucida Grande"/>
                <a:sym typeface="Lucida Grande"/>
              </a:rPr>
              <a:t>. </a:t>
            </a:r>
            <a:endParaRPr lang="en-US" sz="2200" dirty="0" smtClean="0">
              <a:effectLst/>
              <a:latin typeface="Lucida Grande"/>
              <a:ea typeface="Lucida Grande"/>
              <a:cs typeface="Lucida Grande"/>
              <a:sym typeface="Lucida Grande"/>
            </a:endParaRPr>
          </a:p>
          <a:p>
            <a:pPr lvl="0"/>
            <a:r>
              <a:rPr lang="en-US" sz="2200" dirty="0" err="1" smtClean="0">
                <a:effectLst/>
                <a:latin typeface="Lucida Grande"/>
                <a:ea typeface="Lucida Grande"/>
                <a:cs typeface="Lucida Grande"/>
                <a:sym typeface="Lucida Grande"/>
              </a:rPr>
              <a:t>Смиренные</a:t>
            </a:r>
            <a:r>
              <a:rPr lang="en-US" sz="2200" dirty="0" smtClean="0">
                <a:effectLst/>
                <a:latin typeface="Lucida Grande"/>
                <a:ea typeface="Lucida Grande"/>
                <a:cs typeface="Lucida Grande"/>
                <a:sym typeface="Lucida Grande"/>
              </a:rPr>
              <a:t> </a:t>
            </a:r>
            <a:r>
              <a:rPr lang="ru-RU" sz="2200" dirty="0" smtClean="0">
                <a:effectLst/>
                <a:latin typeface="Lucida Grande"/>
                <a:ea typeface="Lucida Grande"/>
                <a:cs typeface="Lucida Grande"/>
                <a:sym typeface="Lucida Grande"/>
              </a:rPr>
              <a:t>бескорыстные люди </a:t>
            </a:r>
            <a:r>
              <a:rPr lang="en-US" sz="2200" dirty="0" err="1" smtClean="0">
                <a:effectLst/>
                <a:latin typeface="Lucida Grande"/>
                <a:ea typeface="Lucida Grande"/>
                <a:cs typeface="Lucida Grande"/>
                <a:sym typeface="Lucida Grande"/>
              </a:rPr>
              <a:t>хорошо</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знают</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свои</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слабые</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стороны</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знают</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что</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имеют</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большую</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духовную</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нужды</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и</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сочувствуют</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другим</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в</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их</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слабости</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и</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греховности</a:t>
            </a:r>
            <a:r>
              <a:rPr lang="en-US" sz="2200" dirty="0" smtClean="0">
                <a:effectLst/>
                <a:latin typeface="Lucida Grande"/>
                <a:ea typeface="Lucida Grande"/>
                <a:cs typeface="Lucida Grande"/>
                <a:sym typeface="Lucida Grande"/>
              </a:rPr>
              <a:t>. </a:t>
            </a:r>
          </a:p>
          <a:p>
            <a:r>
              <a:rPr lang="en-US" sz="2200" dirty="0" smtClean="0">
                <a:effectLst/>
                <a:latin typeface="Lucida Grande"/>
                <a:ea typeface="Lucida Grande"/>
                <a:cs typeface="Lucida Grande"/>
                <a:sym typeface="Lucida Grande"/>
              </a:rPr>
              <a:t> </a:t>
            </a:r>
          </a:p>
          <a:p>
            <a:r>
              <a:rPr lang="en-US" sz="2200" i="1" dirty="0" smtClean="0">
                <a:effectLst/>
                <a:latin typeface="Lucida Grande"/>
                <a:ea typeface="Lucida Grande"/>
                <a:cs typeface="Lucida Grande"/>
                <a:sym typeface="Lucida Grande"/>
              </a:rPr>
              <a:t>“</a:t>
            </a:r>
            <a:r>
              <a:rPr lang="en-US" sz="2200" i="1" dirty="0" err="1" smtClean="0">
                <a:effectLst/>
                <a:latin typeface="Lucida Grande"/>
                <a:ea typeface="Lucida Grande"/>
                <a:cs typeface="Lucida Grande"/>
                <a:sym typeface="Lucida Grande"/>
              </a:rPr>
              <a:t>Верно</a:t>
            </a:r>
            <a:r>
              <a:rPr lang="en-US" sz="2200" i="1" dirty="0" smtClean="0">
                <a:effectLst/>
                <a:latin typeface="Lucida Grande"/>
                <a:ea typeface="Lucida Grande"/>
                <a:cs typeface="Lucida Grande"/>
                <a:sym typeface="Lucida Grande"/>
              </a:rPr>
              <a:t> </a:t>
            </a:r>
            <a:r>
              <a:rPr lang="en-US" sz="2200" i="1" dirty="0" err="1" smtClean="0">
                <a:effectLst/>
                <a:latin typeface="Lucida Grande"/>
                <a:ea typeface="Lucida Grande"/>
                <a:cs typeface="Lucida Grande"/>
                <a:sym typeface="Lucida Grande"/>
              </a:rPr>
              <a:t>и</a:t>
            </a:r>
            <a:r>
              <a:rPr lang="en-US" sz="2200" i="1" dirty="0" smtClean="0">
                <a:effectLst/>
                <a:latin typeface="Lucida Grande"/>
                <a:ea typeface="Lucida Grande"/>
                <a:cs typeface="Lucida Grande"/>
                <a:sym typeface="Lucida Grande"/>
              </a:rPr>
              <a:t> </a:t>
            </a:r>
            <a:r>
              <a:rPr lang="en-US" sz="2200" i="1" dirty="0" err="1" smtClean="0">
                <a:effectLst/>
                <a:latin typeface="Lucida Grande"/>
                <a:ea typeface="Lucida Grande"/>
                <a:cs typeface="Lucida Grande"/>
                <a:sym typeface="Lucida Grande"/>
              </a:rPr>
              <a:t>всякого</a:t>
            </a:r>
            <a:r>
              <a:rPr lang="en-US" sz="2200" i="1" dirty="0" smtClean="0">
                <a:effectLst/>
                <a:latin typeface="Lucida Grande"/>
                <a:ea typeface="Lucida Grande"/>
                <a:cs typeface="Lucida Grande"/>
                <a:sym typeface="Lucida Grande"/>
              </a:rPr>
              <a:t> </a:t>
            </a:r>
            <a:r>
              <a:rPr lang="en-US" sz="2200" i="1" dirty="0" err="1" smtClean="0">
                <a:effectLst/>
                <a:latin typeface="Lucida Grande"/>
                <a:ea typeface="Lucida Grande"/>
                <a:cs typeface="Lucida Grande"/>
                <a:sym typeface="Lucida Grande"/>
              </a:rPr>
              <a:t>принятия</a:t>
            </a:r>
            <a:r>
              <a:rPr lang="en-US" sz="2200" i="1" dirty="0" smtClean="0">
                <a:effectLst/>
                <a:latin typeface="Lucida Grande"/>
                <a:ea typeface="Lucida Grande"/>
                <a:cs typeface="Lucida Grande"/>
                <a:sym typeface="Lucida Grande"/>
              </a:rPr>
              <a:t> </a:t>
            </a:r>
            <a:r>
              <a:rPr lang="en-US" sz="2200" i="1" dirty="0" err="1" smtClean="0">
                <a:effectLst/>
                <a:latin typeface="Lucida Grande"/>
                <a:ea typeface="Lucida Grande"/>
                <a:cs typeface="Lucida Grande"/>
                <a:sym typeface="Lucida Grande"/>
              </a:rPr>
              <a:t>достойно</a:t>
            </a:r>
            <a:r>
              <a:rPr lang="en-US" sz="2200" i="1" dirty="0" smtClean="0">
                <a:effectLst/>
                <a:latin typeface="Lucida Grande"/>
                <a:ea typeface="Lucida Grande"/>
                <a:cs typeface="Lucida Grande"/>
                <a:sym typeface="Lucida Grande"/>
              </a:rPr>
              <a:t> </a:t>
            </a:r>
            <a:r>
              <a:rPr lang="en-US" sz="2200" i="1" dirty="0" err="1" smtClean="0">
                <a:effectLst/>
                <a:latin typeface="Lucida Grande"/>
                <a:ea typeface="Lucida Grande"/>
                <a:cs typeface="Lucida Grande"/>
                <a:sym typeface="Lucida Grande"/>
              </a:rPr>
              <a:t>слово</a:t>
            </a:r>
            <a:r>
              <a:rPr lang="en-US" sz="2200" i="1" dirty="0" smtClean="0">
                <a:effectLst/>
                <a:latin typeface="Lucida Grande"/>
                <a:ea typeface="Lucida Grande"/>
                <a:cs typeface="Lucida Grande"/>
                <a:sym typeface="Lucida Grande"/>
              </a:rPr>
              <a:t>, </a:t>
            </a:r>
            <a:r>
              <a:rPr lang="en-US" sz="2200" i="1" dirty="0" err="1" smtClean="0">
                <a:effectLst/>
                <a:latin typeface="Lucida Grande"/>
                <a:ea typeface="Lucida Grande"/>
                <a:cs typeface="Lucida Grande"/>
                <a:sym typeface="Lucida Grande"/>
              </a:rPr>
              <a:t>что</a:t>
            </a:r>
            <a:r>
              <a:rPr lang="en-US" sz="2200" i="1" dirty="0" smtClean="0">
                <a:effectLst/>
                <a:latin typeface="Lucida Grande"/>
                <a:ea typeface="Lucida Grande"/>
                <a:cs typeface="Lucida Grande"/>
                <a:sym typeface="Lucida Grande"/>
              </a:rPr>
              <a:t> </a:t>
            </a:r>
            <a:r>
              <a:rPr lang="en-US" sz="2200" i="1" dirty="0" err="1" smtClean="0">
                <a:effectLst/>
                <a:latin typeface="Lucida Grande"/>
                <a:ea typeface="Lucida Grande"/>
                <a:cs typeface="Lucida Grande"/>
                <a:sym typeface="Lucida Grande"/>
              </a:rPr>
              <a:t>Христос</a:t>
            </a:r>
            <a:r>
              <a:rPr lang="en-US" sz="2200" i="1" dirty="0" smtClean="0">
                <a:effectLst/>
                <a:latin typeface="Lucida Grande"/>
                <a:ea typeface="Lucida Grande"/>
                <a:cs typeface="Lucida Grande"/>
                <a:sym typeface="Lucida Grande"/>
              </a:rPr>
              <a:t> </a:t>
            </a:r>
            <a:r>
              <a:rPr lang="en-US" sz="2200" i="1" dirty="0" err="1" smtClean="0">
                <a:effectLst/>
                <a:latin typeface="Lucida Grande"/>
                <a:ea typeface="Lucida Grande"/>
                <a:cs typeface="Lucida Grande"/>
                <a:sym typeface="Lucida Grande"/>
              </a:rPr>
              <a:t>Иисус</a:t>
            </a:r>
            <a:r>
              <a:rPr lang="en-US" sz="2200" i="1" dirty="0" smtClean="0">
                <a:effectLst/>
                <a:latin typeface="Lucida Grande"/>
                <a:ea typeface="Lucida Grande"/>
                <a:cs typeface="Lucida Grande"/>
                <a:sym typeface="Lucida Grande"/>
              </a:rPr>
              <a:t> </a:t>
            </a:r>
            <a:r>
              <a:rPr lang="en-US" sz="2200" i="1" dirty="0" err="1" smtClean="0">
                <a:effectLst/>
                <a:latin typeface="Lucida Grande"/>
                <a:ea typeface="Lucida Grande"/>
                <a:cs typeface="Lucida Grande"/>
                <a:sym typeface="Lucida Grande"/>
              </a:rPr>
              <a:t>пришел</a:t>
            </a:r>
            <a:r>
              <a:rPr lang="en-US" sz="2200" i="1" dirty="0" smtClean="0">
                <a:effectLst/>
                <a:latin typeface="Lucida Grande"/>
                <a:ea typeface="Lucida Grande"/>
                <a:cs typeface="Lucida Grande"/>
                <a:sym typeface="Lucida Grande"/>
              </a:rPr>
              <a:t> </a:t>
            </a:r>
            <a:r>
              <a:rPr lang="en-US" sz="2200" i="1" dirty="0" err="1" smtClean="0">
                <a:effectLst/>
                <a:latin typeface="Lucida Grande"/>
                <a:ea typeface="Lucida Grande"/>
                <a:cs typeface="Lucida Grande"/>
                <a:sym typeface="Lucida Grande"/>
              </a:rPr>
              <a:t>в</a:t>
            </a:r>
            <a:r>
              <a:rPr lang="en-US" sz="2200" i="1" dirty="0" smtClean="0">
                <a:effectLst/>
                <a:latin typeface="Lucida Grande"/>
                <a:ea typeface="Lucida Grande"/>
                <a:cs typeface="Lucida Grande"/>
                <a:sym typeface="Lucida Grande"/>
              </a:rPr>
              <a:t> </a:t>
            </a:r>
            <a:r>
              <a:rPr lang="en-US" sz="2200" i="1" dirty="0" err="1" smtClean="0">
                <a:effectLst/>
                <a:latin typeface="Lucida Grande"/>
                <a:ea typeface="Lucida Grande"/>
                <a:cs typeface="Lucida Grande"/>
                <a:sym typeface="Lucida Grande"/>
              </a:rPr>
              <a:t>мир</a:t>
            </a:r>
            <a:r>
              <a:rPr lang="en-US" sz="2200" i="1" dirty="0" smtClean="0">
                <a:effectLst/>
                <a:latin typeface="Lucida Grande"/>
                <a:ea typeface="Lucida Grande"/>
                <a:cs typeface="Lucida Grande"/>
                <a:sym typeface="Lucida Grande"/>
              </a:rPr>
              <a:t> </a:t>
            </a:r>
            <a:r>
              <a:rPr lang="en-US" sz="2200" i="1" dirty="0" err="1" smtClean="0">
                <a:effectLst/>
                <a:latin typeface="Lucida Grande"/>
                <a:ea typeface="Lucida Grande"/>
                <a:cs typeface="Lucida Grande"/>
                <a:sym typeface="Lucida Grande"/>
              </a:rPr>
              <a:t>спасти</a:t>
            </a:r>
            <a:r>
              <a:rPr lang="en-US" sz="2200" i="1" dirty="0" smtClean="0">
                <a:effectLst/>
                <a:latin typeface="Lucida Grande"/>
                <a:ea typeface="Lucida Grande"/>
                <a:cs typeface="Lucida Grande"/>
                <a:sym typeface="Lucida Grande"/>
              </a:rPr>
              <a:t> </a:t>
            </a:r>
            <a:r>
              <a:rPr lang="en-US" sz="2200" i="1" dirty="0" err="1" smtClean="0">
                <a:effectLst/>
                <a:latin typeface="Lucida Grande"/>
                <a:ea typeface="Lucida Grande"/>
                <a:cs typeface="Lucida Grande"/>
                <a:sym typeface="Lucida Grande"/>
              </a:rPr>
              <a:t>грешников</a:t>
            </a:r>
            <a:r>
              <a:rPr lang="en-US" sz="2200" i="1" dirty="0" smtClean="0">
                <a:effectLst/>
                <a:latin typeface="Lucida Grande"/>
                <a:ea typeface="Lucida Grande"/>
                <a:cs typeface="Lucida Grande"/>
                <a:sym typeface="Lucida Grande"/>
              </a:rPr>
              <a:t>, </a:t>
            </a:r>
            <a:r>
              <a:rPr lang="en-US" sz="2200" i="1" dirty="0" err="1" smtClean="0">
                <a:effectLst/>
                <a:latin typeface="Lucida Grande"/>
                <a:ea typeface="Lucida Grande"/>
                <a:cs typeface="Lucida Grande"/>
                <a:sym typeface="Lucida Grande"/>
              </a:rPr>
              <a:t>из</a:t>
            </a:r>
            <a:r>
              <a:rPr lang="en-US" sz="2200" i="1" dirty="0" smtClean="0">
                <a:effectLst/>
                <a:latin typeface="Lucida Grande"/>
                <a:ea typeface="Lucida Grande"/>
                <a:cs typeface="Lucida Grande"/>
                <a:sym typeface="Lucida Grande"/>
              </a:rPr>
              <a:t> </a:t>
            </a:r>
            <a:r>
              <a:rPr lang="en-US" sz="2200" i="1" dirty="0" err="1" smtClean="0">
                <a:effectLst/>
                <a:latin typeface="Lucida Grande"/>
                <a:ea typeface="Lucida Grande"/>
                <a:cs typeface="Lucida Grande"/>
                <a:sym typeface="Lucida Grande"/>
              </a:rPr>
              <a:t>которых</a:t>
            </a:r>
            <a:r>
              <a:rPr lang="en-US" sz="2200" i="1" dirty="0" smtClean="0">
                <a:effectLst/>
                <a:latin typeface="Lucida Grande"/>
                <a:ea typeface="Lucida Grande"/>
                <a:cs typeface="Lucida Grande"/>
                <a:sym typeface="Lucida Grande"/>
              </a:rPr>
              <a:t> </a:t>
            </a:r>
            <a:r>
              <a:rPr lang="en-US" sz="2200" i="1" dirty="0" err="1" smtClean="0">
                <a:effectLst/>
                <a:latin typeface="Lucida Grande"/>
                <a:ea typeface="Lucida Grande"/>
                <a:cs typeface="Lucida Grande"/>
                <a:sym typeface="Lucida Grande"/>
              </a:rPr>
              <a:t>я</a:t>
            </a:r>
            <a:r>
              <a:rPr lang="en-US" sz="2200" i="1" dirty="0" smtClean="0">
                <a:effectLst/>
                <a:latin typeface="Lucida Grande"/>
                <a:ea typeface="Lucida Grande"/>
                <a:cs typeface="Lucida Grande"/>
                <a:sym typeface="Lucida Grande"/>
              </a:rPr>
              <a:t> </a:t>
            </a:r>
            <a:r>
              <a:rPr lang="en-US" sz="2200" i="1" dirty="0" err="1" smtClean="0">
                <a:effectLst/>
                <a:latin typeface="Lucida Grande"/>
                <a:ea typeface="Lucida Grande"/>
                <a:cs typeface="Lucida Grande"/>
                <a:sym typeface="Lucida Grande"/>
              </a:rPr>
              <a:t>первый</a:t>
            </a:r>
            <a:r>
              <a:rPr lang="en-US" sz="2200" i="1" dirty="0" smtClean="0">
                <a:effectLst/>
                <a:latin typeface="Lucida Grande"/>
                <a:ea typeface="Lucida Grande"/>
                <a:cs typeface="Lucida Grande"/>
                <a:sym typeface="Lucida Grande"/>
              </a:rPr>
              <a:t>” (1 </a:t>
            </a:r>
            <a:r>
              <a:rPr lang="en-US" sz="2200" i="1" dirty="0" err="1" smtClean="0">
                <a:effectLst/>
                <a:latin typeface="Lucida Grande"/>
                <a:ea typeface="Lucida Grande"/>
                <a:cs typeface="Lucida Grande"/>
                <a:sym typeface="Lucida Grande"/>
              </a:rPr>
              <a:t>Тим</a:t>
            </a:r>
            <a:r>
              <a:rPr lang="en-US" sz="2200" i="1" dirty="0" smtClean="0">
                <a:effectLst/>
                <a:latin typeface="Lucida Grande"/>
                <a:ea typeface="Lucida Grande"/>
                <a:cs typeface="Lucida Grande"/>
                <a:sym typeface="Lucida Grande"/>
              </a:rPr>
              <a:t>. 1:15).</a:t>
            </a:r>
            <a:endParaRPr lang="en-US" sz="2200" dirty="0" smtClean="0">
              <a:effectLst/>
              <a:latin typeface="Lucida Grande"/>
              <a:ea typeface="Lucida Grande"/>
              <a:cs typeface="Lucida Grande"/>
              <a:sym typeface="Lucida Grande"/>
            </a:endParaRPr>
          </a:p>
          <a:p>
            <a:r>
              <a:rPr lang="en-US" sz="2200" dirty="0" smtClean="0">
                <a:effectLst/>
                <a:latin typeface="Lucida Grande"/>
                <a:ea typeface="Lucida Grande"/>
                <a:cs typeface="Lucida Grande"/>
                <a:sym typeface="Lucida Grande"/>
              </a:rPr>
              <a:t> </a:t>
            </a:r>
          </a:p>
          <a:p>
            <a:r>
              <a:rPr lang="en-US" sz="2200" dirty="0" smtClean="0">
                <a:effectLst/>
                <a:latin typeface="Lucida Grande"/>
                <a:ea typeface="Lucida Grande"/>
                <a:cs typeface="Lucida Grande"/>
                <a:sym typeface="Lucida Grande"/>
              </a:rPr>
              <a:t> </a:t>
            </a:r>
          </a:p>
          <a:p>
            <a:pPr lvl="0"/>
            <a:r>
              <a:rPr lang="en-US" sz="2200" b="1" dirty="0" err="1" smtClean="0">
                <a:effectLst/>
                <a:latin typeface="Lucida Grande"/>
                <a:ea typeface="Lucida Grande"/>
                <a:cs typeface="Lucida Grande"/>
                <a:sym typeface="Lucida Grande"/>
              </a:rPr>
              <a:t>Гордые</a:t>
            </a:r>
            <a:r>
              <a:rPr lang="en-US" sz="2200" b="1" dirty="0" smtClean="0">
                <a:effectLst/>
                <a:latin typeface="Lucida Grande"/>
                <a:ea typeface="Lucida Grande"/>
                <a:cs typeface="Lucida Grande"/>
                <a:sym typeface="Lucida Grande"/>
              </a:rPr>
              <a:t> </a:t>
            </a:r>
            <a:r>
              <a:rPr lang="en-US" sz="2200" b="1" dirty="0" err="1" smtClean="0">
                <a:effectLst/>
                <a:latin typeface="Lucida Grande"/>
                <a:ea typeface="Lucida Grande"/>
                <a:cs typeface="Lucida Grande"/>
                <a:sym typeface="Lucida Grande"/>
              </a:rPr>
              <a:t>самодовольные</a:t>
            </a:r>
            <a:r>
              <a:rPr lang="en-US" sz="2200" b="1" dirty="0" smtClean="0">
                <a:effectLst/>
                <a:latin typeface="Lucida Grande"/>
                <a:ea typeface="Lucida Grande"/>
                <a:cs typeface="Lucida Grande"/>
                <a:sym typeface="Lucida Grande"/>
              </a:rPr>
              <a:t> </a:t>
            </a:r>
            <a:r>
              <a:rPr lang="en-US" sz="2200" b="1" dirty="0" err="1" smtClean="0">
                <a:effectLst/>
                <a:latin typeface="Lucida Grande"/>
                <a:ea typeface="Lucida Grande"/>
                <a:cs typeface="Lucida Grande"/>
                <a:sym typeface="Lucida Grande"/>
              </a:rPr>
              <a:t>люди</a:t>
            </a:r>
            <a:r>
              <a:rPr lang="en-US" sz="2200" b="1" dirty="0" smtClean="0">
                <a:effectLst/>
                <a:latin typeface="Lucida Grande"/>
                <a:ea typeface="Lucida Grande"/>
                <a:cs typeface="Lucida Grande"/>
                <a:sym typeface="Lucida Grande"/>
              </a:rPr>
              <a:t> </a:t>
            </a:r>
            <a:r>
              <a:rPr lang="en-US" sz="2200" b="1" dirty="0" err="1" smtClean="0">
                <a:effectLst/>
                <a:latin typeface="Lucida Grande"/>
                <a:ea typeface="Lucida Grande"/>
                <a:cs typeface="Lucida Grande"/>
                <a:sym typeface="Lucida Grande"/>
              </a:rPr>
              <a:t>чувствуют</a:t>
            </a:r>
            <a:r>
              <a:rPr lang="en-US" sz="2200" b="1" dirty="0" smtClean="0">
                <a:effectLst/>
                <a:latin typeface="Lucida Grande"/>
                <a:ea typeface="Lucida Grande"/>
                <a:cs typeface="Lucida Grande"/>
                <a:sym typeface="Lucida Grande"/>
              </a:rPr>
              <a:t>, </a:t>
            </a:r>
            <a:r>
              <a:rPr lang="en-US" sz="2200" b="1" dirty="0" err="1" smtClean="0">
                <a:effectLst/>
                <a:latin typeface="Lucida Grande"/>
                <a:ea typeface="Lucida Grande"/>
                <a:cs typeface="Lucida Grande"/>
                <a:sym typeface="Lucida Grande"/>
              </a:rPr>
              <a:t>что</a:t>
            </a:r>
            <a:r>
              <a:rPr lang="en-US" sz="2200" b="1" dirty="0" smtClean="0">
                <a:effectLst/>
                <a:latin typeface="Lucida Grande"/>
                <a:ea typeface="Lucida Grande"/>
                <a:cs typeface="Lucida Grande"/>
                <a:sym typeface="Lucida Grande"/>
              </a:rPr>
              <a:t> </a:t>
            </a:r>
            <a:r>
              <a:rPr lang="en-US" sz="2200" b="1" dirty="0" err="1" smtClean="0">
                <a:effectLst/>
                <a:latin typeface="Lucida Grande"/>
                <a:ea typeface="Lucida Grande"/>
                <a:cs typeface="Lucida Grande"/>
                <a:sym typeface="Lucida Grande"/>
              </a:rPr>
              <a:t>должны</a:t>
            </a:r>
            <a:r>
              <a:rPr lang="en-US" sz="2200" b="1" dirty="0" smtClean="0">
                <a:effectLst/>
                <a:latin typeface="Lucida Grande"/>
                <a:ea typeface="Lucida Grande"/>
                <a:cs typeface="Lucida Grande"/>
                <a:sym typeface="Lucida Grande"/>
              </a:rPr>
              <a:t> </a:t>
            </a:r>
            <a:r>
              <a:rPr lang="en-US" sz="2200" b="1" dirty="0" err="1" smtClean="0">
                <a:effectLst/>
                <a:latin typeface="Lucida Grande"/>
                <a:ea typeface="Lucida Grande"/>
                <a:cs typeface="Lucida Grande"/>
                <a:sym typeface="Lucida Grande"/>
              </a:rPr>
              <a:t>доказать</a:t>
            </a:r>
            <a:r>
              <a:rPr lang="en-US" sz="2200" b="1" dirty="0" smtClean="0">
                <a:effectLst/>
                <a:latin typeface="Lucida Grande"/>
                <a:ea typeface="Lucida Grande"/>
                <a:cs typeface="Lucida Grande"/>
                <a:sym typeface="Lucida Grande"/>
              </a:rPr>
              <a:t> </a:t>
            </a:r>
            <a:r>
              <a:rPr lang="en-US" sz="2200" b="1" dirty="0" err="1" smtClean="0">
                <a:effectLst/>
                <a:latin typeface="Lucida Grande"/>
                <a:ea typeface="Lucida Grande"/>
                <a:cs typeface="Lucida Grande"/>
                <a:sym typeface="Lucida Grande"/>
              </a:rPr>
              <a:t>другим</a:t>
            </a:r>
            <a:r>
              <a:rPr lang="en-US" sz="2200" b="1" dirty="0" smtClean="0">
                <a:effectLst/>
                <a:latin typeface="Lucida Grande"/>
                <a:ea typeface="Lucida Grande"/>
                <a:cs typeface="Lucida Grande"/>
                <a:sym typeface="Lucida Grande"/>
              </a:rPr>
              <a:t>, </a:t>
            </a:r>
            <a:r>
              <a:rPr lang="en-US" sz="2200" b="1" dirty="0" err="1" smtClean="0">
                <a:effectLst/>
                <a:latin typeface="Lucida Grande"/>
                <a:ea typeface="Lucida Grande"/>
                <a:cs typeface="Lucida Grande"/>
                <a:sym typeface="Lucida Grande"/>
              </a:rPr>
              <a:t>что</a:t>
            </a:r>
            <a:r>
              <a:rPr lang="en-US" sz="2200" b="1" dirty="0" smtClean="0">
                <a:effectLst/>
                <a:latin typeface="Lucida Grande"/>
                <a:ea typeface="Lucida Grande"/>
                <a:cs typeface="Lucida Grande"/>
                <a:sym typeface="Lucida Grande"/>
              </a:rPr>
              <a:t> </a:t>
            </a:r>
            <a:r>
              <a:rPr lang="en-US" sz="2200" b="1" dirty="0" err="1" smtClean="0">
                <a:effectLst/>
                <a:latin typeface="Lucida Grande"/>
                <a:ea typeface="Lucida Grande"/>
                <a:cs typeface="Lucida Grande"/>
                <a:sym typeface="Lucida Grande"/>
              </a:rPr>
              <a:t>они</a:t>
            </a:r>
            <a:r>
              <a:rPr lang="en-US" sz="2200" b="1" dirty="0" smtClean="0">
                <a:effectLst/>
                <a:latin typeface="Lucida Grande"/>
                <a:ea typeface="Lucida Grande"/>
                <a:cs typeface="Lucida Grande"/>
                <a:sym typeface="Lucida Grande"/>
              </a:rPr>
              <a:t> </a:t>
            </a:r>
            <a:r>
              <a:rPr lang="en-US" sz="2200" b="1" dirty="0" err="1" smtClean="0">
                <a:effectLst/>
                <a:latin typeface="Lucida Grande"/>
                <a:ea typeface="Lucida Grande"/>
                <a:cs typeface="Lucida Grande"/>
                <a:sym typeface="Lucida Grande"/>
              </a:rPr>
              <a:t>правы</a:t>
            </a:r>
            <a:r>
              <a:rPr lang="en-US" sz="2200" b="1" dirty="0" smtClean="0">
                <a:effectLst/>
                <a:latin typeface="Lucida Grande"/>
                <a:ea typeface="Lucida Grande"/>
                <a:cs typeface="Lucida Grande"/>
                <a:sym typeface="Lucida Grande"/>
              </a:rPr>
              <a:t> </a:t>
            </a:r>
            <a:r>
              <a:rPr lang="en-US" sz="2200" b="1" dirty="0" err="1" smtClean="0">
                <a:effectLst/>
                <a:latin typeface="Lucida Grande"/>
                <a:ea typeface="Lucida Grande"/>
                <a:cs typeface="Lucida Grande"/>
                <a:sym typeface="Lucida Grande"/>
              </a:rPr>
              <a:t>даже</a:t>
            </a:r>
            <a:r>
              <a:rPr lang="en-US" sz="2200" b="1" dirty="0" smtClean="0">
                <a:effectLst/>
                <a:latin typeface="Lucida Grande"/>
                <a:ea typeface="Lucida Grande"/>
                <a:cs typeface="Lucida Grande"/>
                <a:sym typeface="Lucida Grande"/>
              </a:rPr>
              <a:t> </a:t>
            </a:r>
            <a:r>
              <a:rPr lang="en-US" sz="2200" b="1" dirty="0" err="1" smtClean="0">
                <a:effectLst/>
                <a:latin typeface="Lucida Grande"/>
                <a:ea typeface="Lucida Grande"/>
                <a:cs typeface="Lucida Grande"/>
                <a:sym typeface="Lucida Grande"/>
              </a:rPr>
              <a:t>если</a:t>
            </a:r>
            <a:r>
              <a:rPr lang="en-US" sz="2200" b="1" dirty="0" smtClean="0">
                <a:effectLst/>
                <a:latin typeface="Lucida Grande"/>
                <a:ea typeface="Lucida Grande"/>
                <a:cs typeface="Lucida Grande"/>
                <a:sym typeface="Lucida Grande"/>
              </a:rPr>
              <a:t> </a:t>
            </a:r>
            <a:r>
              <a:rPr lang="en-US" sz="2200" b="1" dirty="0" err="1" smtClean="0">
                <a:effectLst/>
                <a:latin typeface="Lucida Grande"/>
                <a:ea typeface="Lucida Grande"/>
                <a:cs typeface="Lucida Grande"/>
                <a:sym typeface="Lucida Grande"/>
              </a:rPr>
              <a:t>на</a:t>
            </a:r>
            <a:r>
              <a:rPr lang="en-US" sz="2200" b="1" dirty="0" smtClean="0">
                <a:effectLst/>
                <a:latin typeface="Lucida Grande"/>
                <a:ea typeface="Lucida Grande"/>
                <a:cs typeface="Lucida Grande"/>
                <a:sym typeface="Lucida Grande"/>
              </a:rPr>
              <a:t> </a:t>
            </a:r>
            <a:r>
              <a:rPr lang="en-US" sz="2200" b="1" dirty="0" err="1" smtClean="0">
                <a:effectLst/>
                <a:latin typeface="Lucida Grande"/>
                <a:ea typeface="Lucida Grande"/>
                <a:cs typeface="Lucida Grande"/>
                <a:sym typeface="Lucida Grande"/>
              </a:rPr>
              <a:t>самом</a:t>
            </a:r>
            <a:r>
              <a:rPr lang="en-US" sz="2200" b="1" dirty="0" smtClean="0">
                <a:effectLst/>
                <a:latin typeface="Lucida Grande"/>
                <a:ea typeface="Lucida Grande"/>
                <a:cs typeface="Lucida Grande"/>
                <a:sym typeface="Lucida Grande"/>
              </a:rPr>
              <a:t> </a:t>
            </a:r>
            <a:r>
              <a:rPr lang="en-US" sz="2200" b="1" dirty="0" err="1" smtClean="0">
                <a:effectLst/>
                <a:latin typeface="Lucida Grande"/>
                <a:ea typeface="Lucida Grande"/>
                <a:cs typeface="Lucida Grande"/>
                <a:sym typeface="Lucida Grande"/>
              </a:rPr>
              <a:t>деле</a:t>
            </a:r>
            <a:r>
              <a:rPr lang="en-US" sz="2200" b="1" dirty="0" smtClean="0">
                <a:effectLst/>
                <a:latin typeface="Lucida Grande"/>
                <a:ea typeface="Lucida Grande"/>
                <a:cs typeface="Lucida Grande"/>
                <a:sym typeface="Lucida Grande"/>
              </a:rPr>
              <a:t> </a:t>
            </a:r>
            <a:r>
              <a:rPr lang="en-US" sz="2200" b="1" dirty="0" err="1" smtClean="0">
                <a:effectLst/>
                <a:latin typeface="Lucida Grande"/>
                <a:ea typeface="Lucida Grande"/>
                <a:cs typeface="Lucida Grande"/>
                <a:sym typeface="Lucida Grande"/>
              </a:rPr>
              <a:t>не</a:t>
            </a:r>
            <a:r>
              <a:rPr lang="en-US" sz="2200" b="1" dirty="0" smtClean="0">
                <a:effectLst/>
                <a:latin typeface="Lucida Grande"/>
                <a:ea typeface="Lucida Grande"/>
                <a:cs typeface="Lucida Grande"/>
                <a:sym typeface="Lucida Grande"/>
              </a:rPr>
              <a:t> </a:t>
            </a:r>
            <a:r>
              <a:rPr lang="en-US" sz="2200" b="1" dirty="0" err="1" smtClean="0">
                <a:effectLst/>
                <a:latin typeface="Lucida Grande"/>
                <a:ea typeface="Lucida Grande"/>
                <a:cs typeface="Lucida Grande"/>
                <a:sym typeface="Lucida Grande"/>
              </a:rPr>
              <a:t>правы</a:t>
            </a:r>
            <a:r>
              <a:rPr lang="en-US" sz="2200" b="1" dirty="0" smtClean="0">
                <a:effectLst/>
                <a:latin typeface="Lucida Grande"/>
                <a:ea typeface="Lucida Grande"/>
                <a:cs typeface="Lucida Grande"/>
                <a:sym typeface="Lucida Grande"/>
              </a:rPr>
              <a:t>. </a:t>
            </a:r>
            <a:endParaRPr lang="en-US" sz="2200" dirty="0" smtClean="0">
              <a:effectLst/>
              <a:latin typeface="Lucida Grande"/>
              <a:ea typeface="Lucida Grande"/>
              <a:cs typeface="Lucida Grande"/>
              <a:sym typeface="Lucida Grande"/>
            </a:endParaRPr>
          </a:p>
          <a:p>
            <a:pPr lvl="0"/>
            <a:r>
              <a:rPr lang="en-US" sz="2200" dirty="0" err="1" smtClean="0">
                <a:effectLst/>
                <a:latin typeface="Lucida Grande"/>
                <a:ea typeface="Lucida Grande"/>
                <a:cs typeface="Lucida Grande"/>
                <a:sym typeface="Lucida Grande"/>
              </a:rPr>
              <a:t>Смиренные</a:t>
            </a:r>
            <a:r>
              <a:rPr lang="en-US" sz="2200" dirty="0" smtClean="0">
                <a:effectLst/>
                <a:latin typeface="Lucida Grande"/>
                <a:ea typeface="Lucida Grande"/>
                <a:cs typeface="Lucida Grande"/>
                <a:sym typeface="Lucida Grande"/>
              </a:rPr>
              <a:t> </a:t>
            </a:r>
            <a:r>
              <a:rPr lang="ru-RU" sz="2200" dirty="0" smtClean="0">
                <a:effectLst/>
                <a:latin typeface="Lucida Grande"/>
                <a:ea typeface="Lucida Grande"/>
                <a:cs typeface="Lucida Grande"/>
                <a:sym typeface="Lucida Grande"/>
              </a:rPr>
              <a:t>бескорыстные люди </a:t>
            </a:r>
            <a:r>
              <a:rPr lang="en-US" sz="2200" dirty="0" err="1" smtClean="0">
                <a:effectLst/>
                <a:latin typeface="Lucida Grande"/>
                <a:ea typeface="Lucida Grande"/>
                <a:cs typeface="Lucida Grande"/>
                <a:sym typeface="Lucida Grande"/>
              </a:rPr>
              <a:t>готовы</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уступить</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право</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быть</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правым</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другому</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человеку</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даже</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в</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ситуациях</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когда</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они</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правы</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потому</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что</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больше</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переживают</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о</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том</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чтобы</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быть</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праведными</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пред</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Богом</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а</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не</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перед</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людьми</a:t>
            </a:r>
            <a:r>
              <a:rPr lang="en-US" sz="2200" dirty="0" smtClean="0">
                <a:effectLst/>
                <a:latin typeface="Lucida Grande"/>
                <a:ea typeface="Lucida Grande"/>
                <a:cs typeface="Lucida Grande"/>
                <a:sym typeface="Lucida Grande"/>
              </a:rPr>
              <a:t>.  </a:t>
            </a:r>
          </a:p>
          <a:p>
            <a:r>
              <a:rPr lang="en-US" sz="2200" dirty="0" smtClean="0">
                <a:effectLst/>
                <a:latin typeface="Lucida Grande"/>
                <a:ea typeface="Lucida Grande"/>
                <a:cs typeface="Lucida Grande"/>
                <a:sym typeface="Lucida Grande"/>
              </a:rPr>
              <a:t> </a:t>
            </a:r>
          </a:p>
          <a:p>
            <a:r>
              <a:rPr lang="en-US" sz="2200" i="1" dirty="0" smtClean="0">
                <a:effectLst/>
                <a:latin typeface="Lucida Grande"/>
                <a:ea typeface="Lucida Grande"/>
                <a:cs typeface="Lucida Grande"/>
                <a:sym typeface="Lucida Grande"/>
              </a:rPr>
              <a:t>“</a:t>
            </a:r>
            <a:r>
              <a:rPr lang="en-US" sz="2200" i="1" dirty="0" err="1" smtClean="0">
                <a:effectLst/>
                <a:latin typeface="Lucida Grande"/>
                <a:ea typeface="Lucida Grande"/>
                <a:cs typeface="Lucida Grande"/>
                <a:sym typeface="Lucida Grande"/>
              </a:rPr>
              <a:t>Ибо</a:t>
            </a:r>
            <a:r>
              <a:rPr lang="en-US" sz="2200" i="1" dirty="0" smtClean="0">
                <a:effectLst/>
                <a:latin typeface="Lucida Grande"/>
                <a:ea typeface="Lucida Grande"/>
                <a:cs typeface="Lucida Grande"/>
                <a:sym typeface="Lucida Grande"/>
              </a:rPr>
              <a:t>, </a:t>
            </a:r>
            <a:r>
              <a:rPr lang="en-US" sz="2200" i="1" dirty="0" err="1" smtClean="0">
                <a:effectLst/>
                <a:latin typeface="Lucida Grande"/>
                <a:ea typeface="Lucida Grande"/>
                <a:cs typeface="Lucida Grande"/>
                <a:sym typeface="Lucida Grande"/>
              </a:rPr>
              <a:t>если</a:t>
            </a:r>
            <a:r>
              <a:rPr lang="en-US" sz="2200" i="1" dirty="0" smtClean="0">
                <a:effectLst/>
                <a:latin typeface="Lucida Grande"/>
                <a:ea typeface="Lucida Grande"/>
                <a:cs typeface="Lucida Grande"/>
                <a:sym typeface="Lucida Grande"/>
              </a:rPr>
              <a:t> </a:t>
            </a:r>
            <a:r>
              <a:rPr lang="en-US" sz="2200" i="1" dirty="0" err="1" smtClean="0">
                <a:effectLst/>
                <a:latin typeface="Lucida Grande"/>
                <a:ea typeface="Lucida Grande"/>
                <a:cs typeface="Lucida Grande"/>
                <a:sym typeface="Lucida Grande"/>
              </a:rPr>
              <a:t>угодно</a:t>
            </a:r>
            <a:r>
              <a:rPr lang="en-US" sz="2200" i="1" dirty="0" smtClean="0">
                <a:effectLst/>
                <a:latin typeface="Lucida Grande"/>
                <a:ea typeface="Lucida Grande"/>
                <a:cs typeface="Lucida Grande"/>
                <a:sym typeface="Lucida Grande"/>
              </a:rPr>
              <a:t> </a:t>
            </a:r>
            <a:r>
              <a:rPr lang="en-US" sz="2200" i="1" dirty="0" err="1" smtClean="0">
                <a:effectLst/>
                <a:latin typeface="Lucida Grande"/>
                <a:ea typeface="Lucida Grande"/>
                <a:cs typeface="Lucida Grande"/>
                <a:sym typeface="Lucida Grande"/>
              </a:rPr>
              <a:t>воле</a:t>
            </a:r>
            <a:r>
              <a:rPr lang="en-US" sz="2200" i="1" dirty="0" smtClean="0">
                <a:effectLst/>
                <a:latin typeface="Lucida Grande"/>
                <a:ea typeface="Lucida Grande"/>
                <a:cs typeface="Lucida Grande"/>
                <a:sym typeface="Lucida Grande"/>
              </a:rPr>
              <a:t> </a:t>
            </a:r>
            <a:r>
              <a:rPr lang="en-US" sz="2200" i="1" dirty="0" err="1" smtClean="0">
                <a:effectLst/>
                <a:latin typeface="Lucida Grande"/>
                <a:ea typeface="Lucida Grande"/>
                <a:cs typeface="Lucida Grande"/>
                <a:sym typeface="Lucida Grande"/>
              </a:rPr>
              <a:t>Божией</a:t>
            </a:r>
            <a:r>
              <a:rPr lang="en-US" sz="2200" i="1" dirty="0" smtClean="0">
                <a:effectLst/>
                <a:latin typeface="Lucida Grande"/>
                <a:ea typeface="Lucida Grande"/>
                <a:cs typeface="Lucida Grande"/>
                <a:sym typeface="Lucida Grande"/>
              </a:rPr>
              <a:t>, </a:t>
            </a:r>
            <a:r>
              <a:rPr lang="en-US" sz="2200" i="1" dirty="0" err="1" smtClean="0">
                <a:effectLst/>
                <a:latin typeface="Lucida Grande"/>
                <a:ea typeface="Lucida Grande"/>
                <a:cs typeface="Lucida Grande"/>
                <a:sym typeface="Lucida Grande"/>
              </a:rPr>
              <a:t>лучше</a:t>
            </a:r>
            <a:r>
              <a:rPr lang="en-US" sz="2200" i="1" dirty="0" smtClean="0">
                <a:effectLst/>
                <a:latin typeface="Lucida Grande"/>
                <a:ea typeface="Lucida Grande"/>
                <a:cs typeface="Lucida Grande"/>
                <a:sym typeface="Lucida Grande"/>
              </a:rPr>
              <a:t> </a:t>
            </a:r>
            <a:r>
              <a:rPr lang="en-US" sz="2200" i="1" dirty="0" err="1" smtClean="0">
                <a:effectLst/>
                <a:latin typeface="Lucida Grande"/>
                <a:ea typeface="Lucida Grande"/>
                <a:cs typeface="Lucida Grande"/>
                <a:sym typeface="Lucida Grande"/>
              </a:rPr>
              <a:t>пострадать</a:t>
            </a:r>
            <a:r>
              <a:rPr lang="en-US" sz="2200" i="1" dirty="0" smtClean="0">
                <a:effectLst/>
                <a:latin typeface="Lucida Grande"/>
                <a:ea typeface="Lucida Grande"/>
                <a:cs typeface="Lucida Grande"/>
                <a:sym typeface="Lucida Grande"/>
              </a:rPr>
              <a:t> </a:t>
            </a:r>
            <a:r>
              <a:rPr lang="en-US" sz="2200" i="1" dirty="0" err="1" smtClean="0">
                <a:effectLst/>
                <a:latin typeface="Lucida Grande"/>
                <a:ea typeface="Lucida Grande"/>
                <a:cs typeface="Lucida Grande"/>
                <a:sym typeface="Lucida Grande"/>
              </a:rPr>
              <a:t>за</a:t>
            </a:r>
            <a:r>
              <a:rPr lang="en-US" sz="2200" i="1" dirty="0" smtClean="0">
                <a:effectLst/>
                <a:latin typeface="Lucida Grande"/>
                <a:ea typeface="Lucida Grande"/>
                <a:cs typeface="Lucida Grande"/>
                <a:sym typeface="Lucida Grande"/>
              </a:rPr>
              <a:t> </a:t>
            </a:r>
            <a:r>
              <a:rPr lang="en-US" sz="2200" i="1" dirty="0" err="1" smtClean="0">
                <a:effectLst/>
                <a:latin typeface="Lucida Grande"/>
                <a:ea typeface="Lucida Grande"/>
                <a:cs typeface="Lucida Grande"/>
                <a:sym typeface="Lucida Grande"/>
              </a:rPr>
              <a:t>добрые</a:t>
            </a:r>
            <a:r>
              <a:rPr lang="en-US" sz="2200" i="1" dirty="0" smtClean="0">
                <a:effectLst/>
                <a:latin typeface="Lucida Grande"/>
                <a:ea typeface="Lucida Grande"/>
                <a:cs typeface="Lucida Grande"/>
                <a:sym typeface="Lucida Grande"/>
              </a:rPr>
              <a:t> </a:t>
            </a:r>
            <a:r>
              <a:rPr lang="en-US" sz="2200" i="1" dirty="0" err="1" smtClean="0">
                <a:effectLst/>
                <a:latin typeface="Lucida Grande"/>
                <a:ea typeface="Lucida Grande"/>
                <a:cs typeface="Lucida Grande"/>
                <a:sym typeface="Lucida Grande"/>
              </a:rPr>
              <a:t>дела</a:t>
            </a:r>
            <a:r>
              <a:rPr lang="en-US" sz="2200" i="1" dirty="0" smtClean="0">
                <a:effectLst/>
                <a:latin typeface="Lucida Grande"/>
                <a:ea typeface="Lucida Grande"/>
                <a:cs typeface="Lucida Grande"/>
                <a:sym typeface="Lucida Grande"/>
              </a:rPr>
              <a:t>, </a:t>
            </a:r>
            <a:r>
              <a:rPr lang="en-US" sz="2200" i="1" dirty="0" err="1" smtClean="0">
                <a:effectLst/>
                <a:latin typeface="Lucida Grande"/>
                <a:ea typeface="Lucida Grande"/>
                <a:cs typeface="Lucida Grande"/>
                <a:sym typeface="Lucida Grande"/>
              </a:rPr>
              <a:t>нежели</a:t>
            </a:r>
            <a:r>
              <a:rPr lang="en-US" sz="2200" i="1" dirty="0" smtClean="0">
                <a:effectLst/>
                <a:latin typeface="Lucida Grande"/>
                <a:ea typeface="Lucida Grande"/>
                <a:cs typeface="Lucida Grande"/>
                <a:sym typeface="Lucida Grande"/>
              </a:rPr>
              <a:t> </a:t>
            </a:r>
            <a:r>
              <a:rPr lang="en-US" sz="2200" i="1" dirty="0" err="1" smtClean="0">
                <a:effectLst/>
                <a:latin typeface="Lucida Grande"/>
                <a:ea typeface="Lucida Grande"/>
                <a:cs typeface="Lucida Grande"/>
                <a:sym typeface="Lucida Grande"/>
              </a:rPr>
              <a:t>за</a:t>
            </a:r>
            <a:r>
              <a:rPr lang="en-US" sz="2200" i="1" dirty="0" smtClean="0">
                <a:effectLst/>
                <a:latin typeface="Lucida Grande"/>
                <a:ea typeface="Lucida Grande"/>
                <a:cs typeface="Lucida Grande"/>
                <a:sym typeface="Lucida Grande"/>
              </a:rPr>
              <a:t> </a:t>
            </a:r>
            <a:r>
              <a:rPr lang="en-US" sz="2200" i="1" dirty="0" err="1" smtClean="0">
                <a:effectLst/>
                <a:latin typeface="Lucida Grande"/>
                <a:ea typeface="Lucida Grande"/>
                <a:cs typeface="Lucida Grande"/>
                <a:sym typeface="Lucida Grande"/>
              </a:rPr>
              <a:t>злые</a:t>
            </a:r>
            <a:r>
              <a:rPr lang="en-US" sz="2200" i="1" dirty="0" smtClean="0">
                <a:effectLst/>
                <a:latin typeface="Lucida Grande"/>
                <a:ea typeface="Lucida Grande"/>
                <a:cs typeface="Lucida Grande"/>
                <a:sym typeface="Lucida Grande"/>
              </a:rPr>
              <a:t>” (1 </a:t>
            </a:r>
            <a:r>
              <a:rPr lang="en-US" sz="2200" i="1" dirty="0" err="1" smtClean="0">
                <a:effectLst/>
                <a:latin typeface="Lucida Grande"/>
                <a:ea typeface="Lucida Grande"/>
                <a:cs typeface="Lucida Grande"/>
                <a:sym typeface="Lucida Grande"/>
              </a:rPr>
              <a:t>Петра</a:t>
            </a:r>
            <a:r>
              <a:rPr lang="en-US" sz="2200" i="1" dirty="0" smtClean="0">
                <a:effectLst/>
                <a:latin typeface="Lucida Grande"/>
                <a:ea typeface="Lucida Grande"/>
                <a:cs typeface="Lucida Grande"/>
                <a:sym typeface="Lucida Grande"/>
              </a:rPr>
              <a:t> 3:17).</a:t>
            </a:r>
            <a:endParaRPr lang="en-US" sz="2200" dirty="0" smtClean="0">
              <a:effectLst/>
              <a:latin typeface="Lucida Grande"/>
              <a:ea typeface="Lucida Grande"/>
              <a:cs typeface="Lucida Grande"/>
              <a:sym typeface="Lucida Grande"/>
            </a:endParaRPr>
          </a:p>
          <a:p>
            <a:r>
              <a:rPr lang="en-US" sz="2200" dirty="0" smtClean="0">
                <a:effectLst/>
                <a:latin typeface="Lucida Grande"/>
                <a:ea typeface="Lucida Grande"/>
                <a:cs typeface="Lucida Grande"/>
                <a:sym typeface="Lucida Grande"/>
              </a:rPr>
              <a:t> </a:t>
            </a:r>
          </a:p>
          <a:p>
            <a:endParaRPr lang="en-US" sz="2200" dirty="0">
              <a:effectLst/>
              <a:latin typeface="Lucida Grande"/>
              <a:ea typeface="Lucida Grande"/>
              <a:cs typeface="Lucida Grande"/>
              <a:sym typeface="Lucida Grande"/>
            </a:endParaRPr>
          </a:p>
          <a:p>
            <a:r>
              <a:rPr lang="en-US" sz="2200" dirty="0">
                <a:effectLst/>
                <a:latin typeface="Lucida Grande"/>
                <a:ea typeface="Lucida Grande"/>
                <a:cs typeface="Lucida Grande"/>
                <a:sym typeface="Lucida Grande"/>
              </a:rPr>
              <a:t> </a:t>
            </a:r>
          </a:p>
          <a:p>
            <a:endParaRPr lang="en-US" dirty="0"/>
          </a:p>
        </p:txBody>
      </p:sp>
    </p:spTree>
    <p:extLst>
      <p:ext uri="{BB962C8B-B14F-4D97-AF65-F5344CB8AC3E}">
        <p14:creationId xmlns:p14="http://schemas.microsoft.com/office/powerpoint/2010/main" val="343300770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2200" b="1" dirty="0" err="1" smtClean="0">
                <a:effectLst/>
                <a:latin typeface="Lucida Grande"/>
                <a:ea typeface="Lucida Grande"/>
                <a:cs typeface="Lucida Grande"/>
                <a:sym typeface="Lucida Grande"/>
              </a:rPr>
              <a:t>Гордые</a:t>
            </a:r>
            <a:r>
              <a:rPr lang="en-US" sz="2200" b="1" dirty="0" smtClean="0">
                <a:effectLst/>
                <a:latin typeface="Lucida Grande"/>
                <a:ea typeface="Lucida Grande"/>
                <a:cs typeface="Lucida Grande"/>
                <a:sym typeface="Lucida Grande"/>
              </a:rPr>
              <a:t> </a:t>
            </a:r>
            <a:r>
              <a:rPr lang="en-US" sz="2200" b="1" dirty="0" err="1" smtClean="0">
                <a:effectLst/>
                <a:latin typeface="Lucida Grande"/>
                <a:ea typeface="Lucida Grande"/>
                <a:cs typeface="Lucida Grande"/>
                <a:sym typeface="Lucida Grande"/>
              </a:rPr>
              <a:t>самодовольные</a:t>
            </a:r>
            <a:r>
              <a:rPr lang="en-US" sz="2200" b="1" dirty="0" smtClean="0">
                <a:effectLst/>
                <a:latin typeface="Lucida Grande"/>
                <a:ea typeface="Lucida Grande"/>
                <a:cs typeface="Lucida Grande"/>
                <a:sym typeface="Lucida Grande"/>
              </a:rPr>
              <a:t> </a:t>
            </a:r>
            <a:r>
              <a:rPr lang="en-US" sz="2200" b="1" dirty="0" err="1" smtClean="0">
                <a:effectLst/>
                <a:latin typeface="Lucida Grande"/>
                <a:ea typeface="Lucida Grande"/>
                <a:cs typeface="Lucida Grande"/>
                <a:sym typeface="Lucida Grande"/>
              </a:rPr>
              <a:t>люди</a:t>
            </a:r>
            <a:r>
              <a:rPr lang="en-US" sz="2200" b="1" dirty="0" smtClean="0">
                <a:effectLst/>
                <a:latin typeface="Lucida Grande"/>
                <a:ea typeface="Lucida Grande"/>
                <a:cs typeface="Lucida Grande"/>
                <a:sym typeface="Lucida Grande"/>
              </a:rPr>
              <a:t> </a:t>
            </a:r>
            <a:r>
              <a:rPr lang="en-US" sz="2200" b="1" dirty="0" err="1" smtClean="0">
                <a:effectLst/>
                <a:latin typeface="Lucida Grande"/>
                <a:ea typeface="Lucida Grande"/>
                <a:cs typeface="Lucida Grande"/>
                <a:sym typeface="Lucida Grande"/>
              </a:rPr>
              <a:t>эгоистично</a:t>
            </a:r>
            <a:r>
              <a:rPr lang="en-US" sz="2200" b="1" dirty="0" smtClean="0">
                <a:effectLst/>
                <a:latin typeface="Lucida Grande"/>
                <a:ea typeface="Lucida Grande"/>
                <a:cs typeface="Lucida Grande"/>
                <a:sym typeface="Lucida Grande"/>
              </a:rPr>
              <a:t> </a:t>
            </a:r>
            <a:r>
              <a:rPr lang="en-US" sz="2200" b="1" dirty="0" err="1" smtClean="0">
                <a:effectLst/>
                <a:latin typeface="Lucida Grande"/>
                <a:ea typeface="Lucida Grande"/>
                <a:cs typeface="Lucida Grande"/>
                <a:sym typeface="Lucida Grande"/>
              </a:rPr>
              <a:t>защищают</a:t>
            </a:r>
            <a:r>
              <a:rPr lang="en-US" sz="2200" b="1" dirty="0" smtClean="0">
                <a:effectLst/>
                <a:latin typeface="Lucida Grande"/>
                <a:ea typeface="Lucida Grande"/>
                <a:cs typeface="Lucida Grande"/>
                <a:sym typeface="Lucida Grande"/>
              </a:rPr>
              <a:t> </a:t>
            </a:r>
            <a:r>
              <a:rPr lang="en-US" sz="2200" b="1" dirty="0" err="1" smtClean="0">
                <a:effectLst/>
                <a:latin typeface="Lucida Grande"/>
                <a:ea typeface="Lucida Grande"/>
                <a:cs typeface="Lucida Grande"/>
                <a:sym typeface="Lucida Grande"/>
              </a:rPr>
              <a:t>свое</a:t>
            </a:r>
            <a:r>
              <a:rPr lang="en-US" sz="2200" b="1" dirty="0" smtClean="0">
                <a:effectLst/>
                <a:latin typeface="Lucida Grande"/>
                <a:ea typeface="Lucida Grande"/>
                <a:cs typeface="Lucida Grande"/>
                <a:sym typeface="Lucida Grande"/>
              </a:rPr>
              <a:t> </a:t>
            </a:r>
            <a:r>
              <a:rPr lang="en-US" sz="2200" b="1" dirty="0" err="1" smtClean="0">
                <a:effectLst/>
                <a:latin typeface="Lucida Grande"/>
                <a:ea typeface="Lucida Grande"/>
                <a:cs typeface="Lucida Grande"/>
                <a:sym typeface="Lucida Grande"/>
              </a:rPr>
              <a:t>личное</a:t>
            </a:r>
            <a:r>
              <a:rPr lang="en-US" sz="2200" b="1" dirty="0" smtClean="0">
                <a:effectLst/>
                <a:latin typeface="Lucida Grande"/>
                <a:ea typeface="Lucida Grande"/>
                <a:cs typeface="Lucida Grande"/>
                <a:sym typeface="Lucida Grande"/>
              </a:rPr>
              <a:t> </a:t>
            </a:r>
            <a:r>
              <a:rPr lang="en-US" sz="2200" b="1" dirty="0" err="1" smtClean="0">
                <a:effectLst/>
                <a:latin typeface="Lucida Grande"/>
                <a:ea typeface="Lucida Grande"/>
                <a:cs typeface="Lucida Grande"/>
                <a:sym typeface="Lucida Grande"/>
              </a:rPr>
              <a:t>пространтство</a:t>
            </a:r>
            <a:r>
              <a:rPr lang="en-US" sz="2200" b="1" dirty="0" smtClean="0">
                <a:effectLst/>
                <a:latin typeface="Lucida Grande"/>
                <a:ea typeface="Lucida Grande"/>
                <a:cs typeface="Lucida Grande"/>
                <a:sym typeface="Lucida Grande"/>
              </a:rPr>
              <a:t>, </a:t>
            </a:r>
            <a:r>
              <a:rPr lang="en-US" sz="2200" b="1" dirty="0" err="1" smtClean="0">
                <a:effectLst/>
                <a:latin typeface="Lucida Grande"/>
                <a:ea typeface="Lucida Grande"/>
                <a:cs typeface="Lucida Grande"/>
                <a:sym typeface="Lucida Grande"/>
              </a:rPr>
              <a:t>время</a:t>
            </a:r>
            <a:r>
              <a:rPr lang="en-US" sz="2200" b="1" dirty="0" smtClean="0">
                <a:effectLst/>
                <a:latin typeface="Lucida Grande"/>
                <a:ea typeface="Lucida Grande"/>
                <a:cs typeface="Lucida Grande"/>
                <a:sym typeface="Lucida Grande"/>
              </a:rPr>
              <a:t> </a:t>
            </a:r>
            <a:r>
              <a:rPr lang="en-US" sz="2200" b="1" dirty="0" err="1" smtClean="0">
                <a:effectLst/>
                <a:latin typeface="Lucida Grande"/>
                <a:ea typeface="Lucida Grande"/>
                <a:cs typeface="Lucida Grande"/>
                <a:sym typeface="Lucida Grande"/>
              </a:rPr>
              <a:t>и</a:t>
            </a:r>
            <a:r>
              <a:rPr lang="en-US" sz="2200" b="1" dirty="0" smtClean="0">
                <a:effectLst/>
                <a:latin typeface="Lucida Grande"/>
                <a:ea typeface="Lucida Grande"/>
                <a:cs typeface="Lucida Grande"/>
                <a:sym typeface="Lucida Grande"/>
              </a:rPr>
              <a:t> </a:t>
            </a:r>
            <a:r>
              <a:rPr lang="en-US" sz="2200" b="1" dirty="0" err="1" smtClean="0">
                <a:effectLst/>
                <a:latin typeface="Lucida Grande"/>
                <a:ea typeface="Lucida Grande"/>
                <a:cs typeface="Lucida Grande"/>
                <a:sym typeface="Lucida Grande"/>
              </a:rPr>
              <a:t>репутацию</a:t>
            </a:r>
            <a:r>
              <a:rPr lang="en-US" sz="2200" b="1" dirty="0" smtClean="0">
                <a:effectLst/>
                <a:latin typeface="Lucida Grande"/>
                <a:ea typeface="Lucida Grande"/>
                <a:cs typeface="Lucida Grande"/>
                <a:sym typeface="Lucida Grande"/>
              </a:rPr>
              <a:t>. </a:t>
            </a:r>
            <a:endParaRPr lang="en-US" sz="2200" dirty="0" smtClean="0">
              <a:effectLst/>
              <a:latin typeface="Lucida Grande"/>
              <a:ea typeface="Lucida Grande"/>
              <a:cs typeface="Lucida Grande"/>
              <a:sym typeface="Lucida Grande"/>
            </a:endParaRPr>
          </a:p>
          <a:p>
            <a:pPr lvl="0"/>
            <a:r>
              <a:rPr lang="en-US" sz="2200" dirty="0" err="1" smtClean="0">
                <a:effectLst/>
                <a:latin typeface="Lucida Grande"/>
                <a:ea typeface="Lucida Grande"/>
                <a:cs typeface="Lucida Grande"/>
                <a:sym typeface="Lucida Grande"/>
              </a:rPr>
              <a:t>Смиренные</a:t>
            </a:r>
            <a:r>
              <a:rPr lang="en-US" sz="2200" dirty="0" smtClean="0">
                <a:effectLst/>
                <a:latin typeface="Lucida Grande"/>
                <a:ea typeface="Lucida Grande"/>
                <a:cs typeface="Lucida Grande"/>
                <a:sym typeface="Lucida Grande"/>
              </a:rPr>
              <a:t> </a:t>
            </a:r>
            <a:r>
              <a:rPr lang="ru-RU" sz="2200" dirty="0" smtClean="0">
                <a:effectLst/>
                <a:latin typeface="Lucida Grande"/>
                <a:ea typeface="Lucida Grande"/>
                <a:cs typeface="Lucida Grande"/>
                <a:sym typeface="Lucida Grande"/>
              </a:rPr>
              <a:t>бескорыстные люди </a:t>
            </a:r>
            <a:r>
              <a:rPr lang="en-US" sz="2200" dirty="0" err="1" smtClean="0">
                <a:effectLst/>
                <a:latin typeface="Lucida Grande"/>
                <a:ea typeface="Lucida Grande"/>
                <a:cs typeface="Lucida Grande"/>
                <a:sym typeface="Lucida Grande"/>
              </a:rPr>
              <a:t>щедры</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готовы</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терпеть</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неудобства</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позволяя</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Богу</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защитить</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их</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пространство</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время</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и</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репутацию</a:t>
            </a:r>
            <a:r>
              <a:rPr lang="en-US" sz="2200" dirty="0" smtClean="0">
                <a:effectLst/>
                <a:latin typeface="Lucida Grande"/>
                <a:ea typeface="Lucida Grande"/>
                <a:cs typeface="Lucida Grande"/>
                <a:sym typeface="Lucida Grande"/>
              </a:rPr>
              <a:t>. </a:t>
            </a:r>
          </a:p>
          <a:p>
            <a:r>
              <a:rPr lang="en-US" sz="2200" dirty="0" smtClean="0">
                <a:effectLst/>
                <a:latin typeface="Lucida Grande"/>
                <a:ea typeface="Lucida Grande"/>
                <a:cs typeface="Lucida Grande"/>
                <a:sym typeface="Lucida Grande"/>
              </a:rPr>
              <a:t> </a:t>
            </a:r>
          </a:p>
          <a:p>
            <a:r>
              <a:rPr lang="en-US" sz="2200" i="1" dirty="0" smtClean="0">
                <a:effectLst/>
                <a:latin typeface="Lucida Grande"/>
                <a:ea typeface="Lucida Grande"/>
                <a:cs typeface="Lucida Grande"/>
                <a:sym typeface="Lucida Grande"/>
              </a:rPr>
              <a:t>“</a:t>
            </a:r>
            <a:r>
              <a:rPr lang="en-US" sz="2200" i="1" dirty="0" err="1" smtClean="0">
                <a:effectLst/>
                <a:latin typeface="Lucida Grande"/>
                <a:ea typeface="Lucida Grande"/>
                <a:cs typeface="Lucida Grande"/>
                <a:sym typeface="Lucida Grande"/>
              </a:rPr>
              <a:t>Давайте</a:t>
            </a:r>
            <a:r>
              <a:rPr lang="en-US" sz="2200" i="1" dirty="0" smtClean="0">
                <a:effectLst/>
                <a:latin typeface="Lucida Grande"/>
                <a:ea typeface="Lucida Grande"/>
                <a:cs typeface="Lucida Grande"/>
                <a:sym typeface="Lucida Grande"/>
              </a:rPr>
              <a:t> </a:t>
            </a:r>
            <a:r>
              <a:rPr lang="en-US" sz="2200" i="1" dirty="0" err="1" smtClean="0">
                <a:effectLst/>
                <a:latin typeface="Lucida Grande"/>
                <a:ea typeface="Lucida Grande"/>
                <a:cs typeface="Lucida Grande"/>
                <a:sym typeface="Lucida Grande"/>
              </a:rPr>
              <a:t>и</a:t>
            </a:r>
            <a:r>
              <a:rPr lang="en-US" sz="2200" i="1" dirty="0" smtClean="0">
                <a:effectLst/>
                <a:latin typeface="Lucida Grande"/>
                <a:ea typeface="Lucida Grande"/>
                <a:cs typeface="Lucida Grande"/>
                <a:sym typeface="Lucida Grande"/>
              </a:rPr>
              <a:t> </a:t>
            </a:r>
            <a:r>
              <a:rPr lang="en-US" sz="2200" i="1" dirty="0" err="1" smtClean="0">
                <a:effectLst/>
                <a:latin typeface="Lucida Grande"/>
                <a:ea typeface="Lucida Grande"/>
                <a:cs typeface="Lucida Grande"/>
                <a:sym typeface="Lucida Grande"/>
              </a:rPr>
              <a:t>дастся</a:t>
            </a:r>
            <a:r>
              <a:rPr lang="en-US" sz="2200" i="1" dirty="0" smtClean="0">
                <a:effectLst/>
                <a:latin typeface="Lucida Grande"/>
                <a:ea typeface="Lucida Grande"/>
                <a:cs typeface="Lucida Grande"/>
                <a:sym typeface="Lucida Grande"/>
              </a:rPr>
              <a:t> </a:t>
            </a:r>
            <a:r>
              <a:rPr lang="en-US" sz="2200" i="1" dirty="0" err="1" smtClean="0">
                <a:effectLst/>
                <a:latin typeface="Lucida Grande"/>
                <a:ea typeface="Lucida Grande"/>
                <a:cs typeface="Lucida Grande"/>
                <a:sym typeface="Lucida Grande"/>
              </a:rPr>
              <a:t>вам</a:t>
            </a:r>
            <a:r>
              <a:rPr lang="en-US" sz="2200" i="1" dirty="0" smtClean="0">
                <a:effectLst/>
                <a:latin typeface="Lucida Grande"/>
                <a:ea typeface="Lucida Grande"/>
                <a:cs typeface="Lucida Grande"/>
                <a:sym typeface="Lucida Grande"/>
              </a:rPr>
              <a:t>: </a:t>
            </a:r>
            <a:r>
              <a:rPr lang="en-US" sz="2200" i="1" dirty="0" err="1" smtClean="0">
                <a:effectLst/>
                <a:latin typeface="Lucida Grande"/>
                <a:ea typeface="Lucida Grande"/>
                <a:cs typeface="Lucida Grande"/>
                <a:sym typeface="Lucida Grande"/>
              </a:rPr>
              <a:t>мерод</a:t>
            </a:r>
            <a:r>
              <a:rPr lang="en-US" sz="2200" i="1" dirty="0" smtClean="0">
                <a:effectLst/>
                <a:latin typeface="Lucida Grande"/>
                <a:ea typeface="Lucida Grande"/>
                <a:cs typeface="Lucida Grande"/>
                <a:sym typeface="Lucida Grande"/>
              </a:rPr>
              <a:t> </a:t>
            </a:r>
            <a:r>
              <a:rPr lang="en-US" sz="2200" i="1" dirty="0" err="1" smtClean="0">
                <a:effectLst/>
                <a:latin typeface="Lucida Grande"/>
                <a:ea typeface="Lucida Grande"/>
                <a:cs typeface="Lucida Grande"/>
                <a:sym typeface="Lucida Grande"/>
              </a:rPr>
              <a:t>доброю</a:t>
            </a:r>
            <a:r>
              <a:rPr lang="en-US" sz="2200" i="1" dirty="0" smtClean="0">
                <a:effectLst/>
                <a:latin typeface="Lucida Grande"/>
                <a:ea typeface="Lucida Grande"/>
                <a:cs typeface="Lucida Grande"/>
                <a:sym typeface="Lucida Grande"/>
              </a:rPr>
              <a:t>, </a:t>
            </a:r>
            <a:r>
              <a:rPr lang="en-US" sz="2200" i="1" dirty="0" err="1" smtClean="0">
                <a:effectLst/>
                <a:latin typeface="Lucida Grande"/>
                <a:ea typeface="Lucida Grande"/>
                <a:cs typeface="Lucida Grande"/>
                <a:sym typeface="Lucida Grande"/>
              </a:rPr>
              <a:t>утрясенною</a:t>
            </a:r>
            <a:r>
              <a:rPr lang="en-US" sz="2200" i="1" dirty="0" smtClean="0">
                <a:effectLst/>
                <a:latin typeface="Lucida Grande"/>
                <a:ea typeface="Lucida Grande"/>
                <a:cs typeface="Lucida Grande"/>
                <a:sym typeface="Lucida Grande"/>
              </a:rPr>
              <a:t>, </a:t>
            </a:r>
            <a:r>
              <a:rPr lang="en-US" sz="2200" i="1" dirty="0" err="1" smtClean="0">
                <a:effectLst/>
                <a:latin typeface="Lucida Grande"/>
                <a:ea typeface="Lucida Grande"/>
                <a:cs typeface="Lucida Grande"/>
                <a:sym typeface="Lucida Grande"/>
              </a:rPr>
              <a:t>нагнетенною</a:t>
            </a:r>
            <a:r>
              <a:rPr lang="en-US" sz="2200" i="1" dirty="0" smtClean="0">
                <a:effectLst/>
                <a:latin typeface="Lucida Grande"/>
                <a:ea typeface="Lucida Grande"/>
                <a:cs typeface="Lucida Grande"/>
                <a:sym typeface="Lucida Grande"/>
              </a:rPr>
              <a:t> </a:t>
            </a:r>
            <a:r>
              <a:rPr lang="en-US" sz="2200" i="1" dirty="0" err="1" smtClean="0">
                <a:effectLst/>
                <a:latin typeface="Lucida Grande"/>
                <a:ea typeface="Lucida Grande"/>
                <a:cs typeface="Lucida Grande"/>
                <a:sym typeface="Lucida Grande"/>
              </a:rPr>
              <a:t>и</a:t>
            </a:r>
            <a:r>
              <a:rPr lang="en-US" sz="2200" i="1" dirty="0" smtClean="0">
                <a:effectLst/>
                <a:latin typeface="Lucida Grande"/>
                <a:ea typeface="Lucida Grande"/>
                <a:cs typeface="Lucida Grande"/>
                <a:sym typeface="Lucida Grande"/>
              </a:rPr>
              <a:t> </a:t>
            </a:r>
            <a:r>
              <a:rPr lang="en-US" sz="2200" i="1" dirty="0" err="1" smtClean="0">
                <a:effectLst/>
                <a:latin typeface="Lucida Grande"/>
                <a:ea typeface="Lucida Grande"/>
                <a:cs typeface="Lucida Grande"/>
                <a:sym typeface="Lucida Grande"/>
              </a:rPr>
              <a:t>переполенною</a:t>
            </a:r>
            <a:r>
              <a:rPr lang="en-US" sz="2200" i="1" dirty="0" smtClean="0">
                <a:effectLst/>
                <a:latin typeface="Lucida Grande"/>
                <a:ea typeface="Lucida Grande"/>
                <a:cs typeface="Lucida Grande"/>
                <a:sym typeface="Lucida Grande"/>
              </a:rPr>
              <a:t> </a:t>
            </a:r>
            <a:r>
              <a:rPr lang="en-US" sz="2200" i="1" dirty="0" err="1" smtClean="0">
                <a:effectLst/>
                <a:latin typeface="Lucida Grande"/>
                <a:ea typeface="Lucida Grande"/>
                <a:cs typeface="Lucida Grande"/>
                <a:sym typeface="Lucida Grande"/>
              </a:rPr>
              <a:t>отсыплют</a:t>
            </a:r>
            <a:r>
              <a:rPr lang="en-US" sz="2200" i="1" dirty="0" smtClean="0">
                <a:effectLst/>
                <a:latin typeface="Lucida Grande"/>
                <a:ea typeface="Lucida Grande"/>
                <a:cs typeface="Lucida Grande"/>
                <a:sym typeface="Lucida Grande"/>
              </a:rPr>
              <a:t> </a:t>
            </a:r>
            <a:r>
              <a:rPr lang="en-US" sz="2200" i="1" dirty="0" err="1" smtClean="0">
                <a:effectLst/>
                <a:latin typeface="Lucida Grande"/>
                <a:ea typeface="Lucida Grande"/>
                <a:cs typeface="Lucida Grande"/>
                <a:sym typeface="Lucida Grande"/>
              </a:rPr>
              <a:t>вам</a:t>
            </a:r>
            <a:r>
              <a:rPr lang="en-US" sz="2200" i="1" dirty="0" smtClean="0">
                <a:effectLst/>
                <a:latin typeface="Lucida Grande"/>
                <a:ea typeface="Lucida Grande"/>
                <a:cs typeface="Lucida Grande"/>
                <a:sym typeface="Lucida Grande"/>
              </a:rPr>
              <a:t> </a:t>
            </a:r>
            <a:r>
              <a:rPr lang="en-US" sz="2200" i="1" dirty="0" err="1" smtClean="0">
                <a:effectLst/>
                <a:latin typeface="Lucida Grande"/>
                <a:ea typeface="Lucida Grande"/>
                <a:cs typeface="Lucida Grande"/>
                <a:sym typeface="Lucida Grande"/>
              </a:rPr>
              <a:t>в</a:t>
            </a:r>
            <a:r>
              <a:rPr lang="en-US" sz="2200" i="1" dirty="0" smtClean="0">
                <a:effectLst/>
                <a:latin typeface="Lucida Grande"/>
                <a:ea typeface="Lucida Grande"/>
                <a:cs typeface="Lucida Grande"/>
                <a:sym typeface="Lucida Grande"/>
              </a:rPr>
              <a:t> </a:t>
            </a:r>
            <a:r>
              <a:rPr lang="en-US" sz="2200" i="1" dirty="0" err="1" smtClean="0">
                <a:effectLst/>
                <a:latin typeface="Lucida Grande"/>
                <a:ea typeface="Lucida Grande"/>
                <a:cs typeface="Lucida Grande"/>
                <a:sym typeface="Lucida Grande"/>
              </a:rPr>
              <a:t>лоно</a:t>
            </a:r>
            <a:r>
              <a:rPr lang="en-US" sz="2200" i="1" dirty="0" smtClean="0">
                <a:effectLst/>
                <a:latin typeface="Lucida Grande"/>
                <a:ea typeface="Lucida Grande"/>
                <a:cs typeface="Lucida Grande"/>
                <a:sym typeface="Lucida Grande"/>
              </a:rPr>
              <a:t> </a:t>
            </a:r>
            <a:r>
              <a:rPr lang="en-US" sz="2200" i="1" dirty="0" err="1" smtClean="0">
                <a:effectLst/>
                <a:latin typeface="Lucida Grande"/>
                <a:ea typeface="Lucida Grande"/>
                <a:cs typeface="Lucida Grande"/>
                <a:sym typeface="Lucida Grande"/>
              </a:rPr>
              <a:t>ваше</a:t>
            </a:r>
            <a:r>
              <a:rPr lang="en-US" sz="2200" i="1" dirty="0" smtClean="0">
                <a:effectLst/>
                <a:latin typeface="Lucida Grande"/>
                <a:ea typeface="Lucida Grande"/>
                <a:cs typeface="Lucida Grande"/>
                <a:sym typeface="Lucida Grande"/>
              </a:rPr>
              <a:t>; </a:t>
            </a:r>
            <a:r>
              <a:rPr lang="en-US" sz="2200" i="1" dirty="0" err="1" smtClean="0">
                <a:effectLst/>
                <a:latin typeface="Lucida Grande"/>
                <a:ea typeface="Lucida Grande"/>
                <a:cs typeface="Lucida Grande"/>
                <a:sym typeface="Lucida Grande"/>
              </a:rPr>
              <a:t>ибо</a:t>
            </a:r>
            <a:r>
              <a:rPr lang="en-US" sz="2200" i="1" dirty="0" smtClean="0">
                <a:effectLst/>
                <a:latin typeface="Lucida Grande"/>
                <a:ea typeface="Lucida Grande"/>
                <a:cs typeface="Lucida Grande"/>
                <a:sym typeface="Lucida Grande"/>
              </a:rPr>
              <a:t>, </a:t>
            </a:r>
            <a:r>
              <a:rPr lang="en-US" sz="2200" i="1" dirty="0" err="1" smtClean="0">
                <a:effectLst/>
                <a:latin typeface="Lucida Grande"/>
                <a:ea typeface="Lucida Grande"/>
                <a:cs typeface="Lucida Grande"/>
                <a:sym typeface="Lucida Grande"/>
              </a:rPr>
              <a:t>какою</a:t>
            </a:r>
            <a:r>
              <a:rPr lang="en-US" sz="2200" i="1" dirty="0" smtClean="0">
                <a:effectLst/>
                <a:latin typeface="Lucida Grande"/>
                <a:ea typeface="Lucida Grande"/>
                <a:cs typeface="Lucida Grande"/>
                <a:sym typeface="Lucida Grande"/>
              </a:rPr>
              <a:t> </a:t>
            </a:r>
            <a:r>
              <a:rPr lang="en-US" sz="2200" i="1" dirty="0" err="1" smtClean="0">
                <a:effectLst/>
                <a:latin typeface="Lucida Grande"/>
                <a:ea typeface="Lucida Grande"/>
                <a:cs typeface="Lucida Grande"/>
                <a:sym typeface="Lucida Grande"/>
              </a:rPr>
              <a:t>мерою</a:t>
            </a:r>
            <a:r>
              <a:rPr lang="en-US" sz="2200" i="1" dirty="0" smtClean="0">
                <a:effectLst/>
                <a:latin typeface="Lucida Grande"/>
                <a:ea typeface="Lucida Grande"/>
                <a:cs typeface="Lucida Grande"/>
                <a:sym typeface="Lucida Grande"/>
              </a:rPr>
              <a:t> </a:t>
            </a:r>
            <a:r>
              <a:rPr lang="en-US" sz="2200" i="1" dirty="0" err="1" smtClean="0">
                <a:effectLst/>
                <a:latin typeface="Lucida Grande"/>
                <a:ea typeface="Lucida Grande"/>
                <a:cs typeface="Lucida Grande"/>
                <a:sym typeface="Lucida Grande"/>
              </a:rPr>
              <a:t>мерите</a:t>
            </a:r>
            <a:r>
              <a:rPr lang="en-US" sz="2200" i="1" dirty="0" smtClean="0">
                <a:effectLst/>
                <a:latin typeface="Lucida Grande"/>
                <a:ea typeface="Lucida Grande"/>
                <a:cs typeface="Lucida Grande"/>
                <a:sym typeface="Lucida Grande"/>
              </a:rPr>
              <a:t>, </a:t>
            </a:r>
            <a:r>
              <a:rPr lang="en-US" sz="2200" i="1" dirty="0" err="1" smtClean="0">
                <a:effectLst/>
                <a:latin typeface="Lucida Grande"/>
                <a:ea typeface="Lucida Grande"/>
                <a:cs typeface="Lucida Grande"/>
                <a:sym typeface="Lucida Grande"/>
              </a:rPr>
              <a:t>такою</a:t>
            </a:r>
            <a:r>
              <a:rPr lang="en-US" sz="2200" i="1" dirty="0" smtClean="0">
                <a:effectLst/>
                <a:latin typeface="Lucida Grande"/>
                <a:ea typeface="Lucida Grande"/>
                <a:cs typeface="Lucida Grande"/>
                <a:sym typeface="Lucida Grande"/>
              </a:rPr>
              <a:t> </a:t>
            </a:r>
            <a:r>
              <a:rPr lang="en-US" sz="2200" i="1" dirty="0" err="1" smtClean="0">
                <a:effectLst/>
                <a:latin typeface="Lucida Grande"/>
                <a:ea typeface="Lucida Grande"/>
                <a:cs typeface="Lucida Grande"/>
                <a:sym typeface="Lucida Grande"/>
              </a:rPr>
              <a:t>же</a:t>
            </a:r>
            <a:r>
              <a:rPr lang="en-US" sz="2200" i="1" dirty="0" smtClean="0">
                <a:effectLst/>
                <a:latin typeface="Lucida Grande"/>
                <a:ea typeface="Lucida Grande"/>
                <a:cs typeface="Lucida Grande"/>
                <a:sym typeface="Lucida Grande"/>
              </a:rPr>
              <a:t> </a:t>
            </a:r>
            <a:r>
              <a:rPr lang="en-US" sz="2200" i="1" dirty="0" err="1" smtClean="0">
                <a:effectLst/>
                <a:latin typeface="Lucida Grande"/>
                <a:ea typeface="Lucida Grande"/>
                <a:cs typeface="Lucida Grande"/>
                <a:sym typeface="Lucida Grande"/>
              </a:rPr>
              <a:t>отмерится</a:t>
            </a:r>
            <a:r>
              <a:rPr lang="en-US" sz="2200" i="1" dirty="0" smtClean="0">
                <a:effectLst/>
                <a:latin typeface="Lucida Grande"/>
                <a:ea typeface="Lucida Grande"/>
                <a:cs typeface="Lucida Grande"/>
                <a:sym typeface="Lucida Grande"/>
              </a:rPr>
              <a:t> </a:t>
            </a:r>
            <a:r>
              <a:rPr lang="en-US" sz="2200" i="1" dirty="0" err="1" smtClean="0">
                <a:effectLst/>
                <a:latin typeface="Lucida Grande"/>
                <a:ea typeface="Lucida Grande"/>
                <a:cs typeface="Lucida Grande"/>
                <a:sym typeface="Lucida Grande"/>
              </a:rPr>
              <a:t>и</a:t>
            </a:r>
            <a:r>
              <a:rPr lang="en-US" sz="2200" i="1" dirty="0" smtClean="0">
                <a:effectLst/>
                <a:latin typeface="Lucida Grande"/>
                <a:ea typeface="Lucida Grande"/>
                <a:cs typeface="Lucida Grande"/>
                <a:sym typeface="Lucida Grande"/>
              </a:rPr>
              <a:t> </a:t>
            </a:r>
            <a:r>
              <a:rPr lang="en-US" sz="2200" i="1" dirty="0" err="1" smtClean="0">
                <a:effectLst/>
                <a:latin typeface="Lucida Grande"/>
                <a:ea typeface="Lucida Grande"/>
                <a:cs typeface="Lucida Grande"/>
                <a:sym typeface="Lucida Grande"/>
              </a:rPr>
              <a:t>вам</a:t>
            </a:r>
            <a:r>
              <a:rPr lang="en-US" sz="2200" i="1" dirty="0" smtClean="0">
                <a:effectLst/>
                <a:latin typeface="Lucida Grande"/>
                <a:ea typeface="Lucida Grande"/>
                <a:cs typeface="Lucida Grande"/>
                <a:sym typeface="Lucida Grande"/>
              </a:rPr>
              <a:t>” (</a:t>
            </a:r>
            <a:r>
              <a:rPr lang="en-US" sz="2200" i="1" dirty="0" err="1" smtClean="0">
                <a:effectLst/>
                <a:latin typeface="Lucida Grande"/>
                <a:ea typeface="Lucida Grande"/>
                <a:cs typeface="Lucida Grande"/>
                <a:sym typeface="Lucida Grande"/>
              </a:rPr>
              <a:t>Лк</a:t>
            </a:r>
            <a:r>
              <a:rPr lang="en-US" sz="2200" i="1" dirty="0" smtClean="0">
                <a:effectLst/>
                <a:latin typeface="Lucida Grande"/>
                <a:ea typeface="Lucida Grande"/>
                <a:cs typeface="Lucida Grande"/>
                <a:sym typeface="Lucida Grande"/>
              </a:rPr>
              <a:t>. 6:38).</a:t>
            </a:r>
            <a:endParaRPr lang="en-US" sz="2200" dirty="0" smtClean="0">
              <a:effectLst/>
              <a:latin typeface="Lucida Grande"/>
              <a:ea typeface="Lucida Grande"/>
              <a:cs typeface="Lucida Grande"/>
              <a:sym typeface="Lucida Grande"/>
            </a:endParaRPr>
          </a:p>
          <a:p>
            <a:r>
              <a:rPr lang="en-US" sz="2200" dirty="0" smtClean="0">
                <a:effectLst/>
                <a:latin typeface="Lucida Grande"/>
                <a:ea typeface="Lucida Grande"/>
                <a:cs typeface="Lucida Grande"/>
                <a:sym typeface="Lucida Grande"/>
              </a:rPr>
              <a:t> </a:t>
            </a:r>
          </a:p>
          <a:p>
            <a:pPr lvl="0"/>
            <a:r>
              <a:rPr lang="en-US" sz="2200" b="1" dirty="0" err="1" smtClean="0">
                <a:effectLst/>
                <a:latin typeface="Lucida Grande"/>
                <a:ea typeface="Lucida Grande"/>
                <a:cs typeface="Lucida Grande"/>
                <a:sym typeface="Lucida Grande"/>
              </a:rPr>
              <a:t>Гордые</a:t>
            </a:r>
            <a:r>
              <a:rPr lang="en-US" sz="2200" b="1" dirty="0" smtClean="0">
                <a:effectLst/>
                <a:latin typeface="Lucida Grande"/>
                <a:ea typeface="Lucida Grande"/>
                <a:cs typeface="Lucida Grande"/>
                <a:sym typeface="Lucida Grande"/>
              </a:rPr>
              <a:t> </a:t>
            </a:r>
            <a:r>
              <a:rPr lang="en-US" sz="2200" b="1" dirty="0" err="1" smtClean="0">
                <a:effectLst/>
                <a:latin typeface="Lucida Grande"/>
                <a:ea typeface="Lucida Grande"/>
                <a:cs typeface="Lucida Grande"/>
                <a:sym typeface="Lucida Grande"/>
              </a:rPr>
              <a:t>самодовольные</a:t>
            </a:r>
            <a:r>
              <a:rPr lang="en-US" sz="2200" b="1" dirty="0" smtClean="0">
                <a:effectLst/>
                <a:latin typeface="Lucida Grande"/>
                <a:ea typeface="Lucida Grande"/>
                <a:cs typeface="Lucida Grande"/>
                <a:sym typeface="Lucida Grande"/>
              </a:rPr>
              <a:t> </a:t>
            </a:r>
            <a:r>
              <a:rPr lang="en-US" sz="2200" b="1" dirty="0" err="1" smtClean="0">
                <a:effectLst/>
                <a:latin typeface="Lucida Grande"/>
                <a:ea typeface="Lucida Grande"/>
                <a:cs typeface="Lucida Grande"/>
                <a:sym typeface="Lucida Grande"/>
              </a:rPr>
              <a:t>люди</a:t>
            </a:r>
            <a:r>
              <a:rPr lang="en-US" sz="2200" b="1" dirty="0" smtClean="0">
                <a:effectLst/>
                <a:latin typeface="Lucida Grande"/>
                <a:ea typeface="Lucida Grande"/>
                <a:cs typeface="Lucida Grande"/>
                <a:sym typeface="Lucida Grande"/>
              </a:rPr>
              <a:t> </a:t>
            </a:r>
            <a:r>
              <a:rPr lang="en-US" sz="2200" b="1" dirty="0" err="1" smtClean="0">
                <a:effectLst/>
                <a:latin typeface="Lucida Grande"/>
                <a:ea typeface="Lucida Grande"/>
                <a:cs typeface="Lucida Grande"/>
                <a:sym typeface="Lucida Grande"/>
              </a:rPr>
              <a:t>слишком</a:t>
            </a:r>
            <a:r>
              <a:rPr lang="en-US" sz="2200" b="1" dirty="0" smtClean="0">
                <a:effectLst/>
                <a:latin typeface="Lucida Grande"/>
                <a:ea typeface="Lucida Grande"/>
                <a:cs typeface="Lucida Grande"/>
                <a:sym typeface="Lucida Grande"/>
              </a:rPr>
              <a:t> </a:t>
            </a:r>
            <a:r>
              <a:rPr lang="en-US" sz="2200" b="1" dirty="0" err="1" smtClean="0">
                <a:effectLst/>
                <a:latin typeface="Lucida Grande"/>
                <a:ea typeface="Lucida Grande"/>
                <a:cs typeface="Lucida Grande"/>
                <a:sym typeface="Lucida Grande"/>
              </a:rPr>
              <a:t>заняты</a:t>
            </a:r>
            <a:r>
              <a:rPr lang="en-US" sz="2200" b="1" dirty="0" smtClean="0">
                <a:effectLst/>
                <a:latin typeface="Lucida Grande"/>
                <a:ea typeface="Lucida Grande"/>
                <a:cs typeface="Lucida Grande"/>
                <a:sym typeface="Lucida Grande"/>
              </a:rPr>
              <a:t>, </a:t>
            </a:r>
            <a:r>
              <a:rPr lang="en-US" sz="2200" b="1" dirty="0" err="1" smtClean="0">
                <a:effectLst/>
                <a:latin typeface="Lucida Grande"/>
                <a:ea typeface="Lucida Grande"/>
                <a:cs typeface="Lucida Grande"/>
                <a:sym typeface="Lucida Grande"/>
              </a:rPr>
              <a:t>чтобы</a:t>
            </a:r>
            <a:r>
              <a:rPr lang="en-US" sz="2200" b="1" dirty="0" smtClean="0">
                <a:effectLst/>
                <a:latin typeface="Lucida Grande"/>
                <a:ea typeface="Lucida Grande"/>
                <a:cs typeface="Lucida Grande"/>
                <a:sym typeface="Lucida Grande"/>
              </a:rPr>
              <a:t> </a:t>
            </a:r>
            <a:r>
              <a:rPr lang="en-US" sz="2200" b="1" dirty="0" err="1" smtClean="0">
                <a:effectLst/>
                <a:latin typeface="Lucida Grande"/>
                <a:ea typeface="Lucida Grande"/>
                <a:cs typeface="Lucida Grande"/>
                <a:sym typeface="Lucida Grande"/>
              </a:rPr>
              <a:t>замечать</a:t>
            </a:r>
            <a:r>
              <a:rPr lang="en-US" sz="2200" b="1" dirty="0" smtClean="0">
                <a:effectLst/>
                <a:latin typeface="Lucida Grande"/>
                <a:ea typeface="Lucida Grande"/>
                <a:cs typeface="Lucida Grande"/>
                <a:sym typeface="Lucida Grande"/>
              </a:rPr>
              <a:t> </a:t>
            </a:r>
            <a:r>
              <a:rPr lang="en-US" sz="2200" b="1" dirty="0" err="1" smtClean="0">
                <a:effectLst/>
                <a:latin typeface="Lucida Grande"/>
                <a:ea typeface="Lucida Grande"/>
                <a:cs typeface="Lucida Grande"/>
                <a:sym typeface="Lucida Grande"/>
              </a:rPr>
              <a:t>или</a:t>
            </a:r>
            <a:r>
              <a:rPr lang="en-US" sz="2200" b="1" dirty="0" smtClean="0">
                <a:effectLst/>
                <a:latin typeface="Lucida Grande"/>
                <a:ea typeface="Lucida Grande"/>
                <a:cs typeface="Lucida Grande"/>
                <a:sym typeface="Lucida Grande"/>
              </a:rPr>
              <a:t> </a:t>
            </a:r>
            <a:r>
              <a:rPr lang="en-US" sz="2200" b="1" dirty="0" err="1" smtClean="0">
                <a:effectLst/>
                <a:latin typeface="Lucida Grande"/>
                <a:ea typeface="Lucida Grande"/>
                <a:cs typeface="Lucida Grande"/>
                <a:sym typeface="Lucida Grande"/>
              </a:rPr>
              <a:t>помогать</a:t>
            </a:r>
            <a:r>
              <a:rPr lang="en-US" sz="2200" b="1" dirty="0" smtClean="0">
                <a:effectLst/>
                <a:latin typeface="Lucida Grande"/>
                <a:ea typeface="Lucida Grande"/>
                <a:cs typeface="Lucida Grande"/>
                <a:sym typeface="Lucida Grande"/>
              </a:rPr>
              <a:t> “</a:t>
            </a:r>
            <a:r>
              <a:rPr lang="en-US" sz="2200" b="1" dirty="0" err="1" smtClean="0">
                <a:effectLst/>
                <a:latin typeface="Lucida Grande"/>
                <a:ea typeface="Lucida Grande"/>
                <a:cs typeface="Lucida Grande"/>
                <a:sym typeface="Lucida Grande"/>
              </a:rPr>
              <a:t>маленьким</a:t>
            </a:r>
            <a:r>
              <a:rPr lang="en-US" sz="2200" b="1" dirty="0" smtClean="0">
                <a:effectLst/>
                <a:latin typeface="Lucida Grande"/>
                <a:ea typeface="Lucida Grande"/>
                <a:cs typeface="Lucida Grande"/>
                <a:sym typeface="Lucida Grande"/>
              </a:rPr>
              <a:t> </a:t>
            </a:r>
            <a:r>
              <a:rPr lang="en-US" sz="2200" b="1" dirty="0" err="1" smtClean="0">
                <a:effectLst/>
                <a:latin typeface="Lucida Grande"/>
                <a:ea typeface="Lucida Grande"/>
                <a:cs typeface="Lucida Grande"/>
                <a:sym typeface="Lucida Grande"/>
              </a:rPr>
              <a:t>людям</a:t>
            </a:r>
            <a:r>
              <a:rPr lang="en-US" sz="2200" b="1" dirty="0" smtClean="0">
                <a:effectLst/>
                <a:latin typeface="Lucida Grande"/>
                <a:ea typeface="Lucida Grande"/>
                <a:cs typeface="Lucida Grande"/>
                <a:sym typeface="Lucida Grande"/>
              </a:rPr>
              <a:t>”, </a:t>
            </a:r>
            <a:r>
              <a:rPr lang="en-US" sz="2200" b="1" dirty="0" err="1" smtClean="0">
                <a:effectLst/>
                <a:latin typeface="Lucida Grande"/>
                <a:ea typeface="Lucida Grande"/>
                <a:cs typeface="Lucida Grande"/>
                <a:sym typeface="Lucida Grande"/>
              </a:rPr>
              <a:t>тем</a:t>
            </a:r>
            <a:r>
              <a:rPr lang="en-US" sz="2200" b="1" dirty="0" smtClean="0">
                <a:effectLst/>
                <a:latin typeface="Lucida Grande"/>
                <a:ea typeface="Lucida Grande"/>
                <a:cs typeface="Lucida Grande"/>
                <a:sym typeface="Lucida Grande"/>
              </a:rPr>
              <a:t>, </a:t>
            </a:r>
            <a:r>
              <a:rPr lang="en-US" sz="2200" b="1" dirty="0" err="1" smtClean="0">
                <a:effectLst/>
                <a:latin typeface="Lucida Grande"/>
                <a:ea typeface="Lucida Grande"/>
                <a:cs typeface="Lucida Grande"/>
                <a:sym typeface="Lucida Grande"/>
              </a:rPr>
              <a:t>кто</a:t>
            </a:r>
            <a:r>
              <a:rPr lang="en-US" sz="2200" b="1" dirty="0" smtClean="0">
                <a:effectLst/>
                <a:latin typeface="Lucida Grande"/>
                <a:ea typeface="Lucida Grande"/>
                <a:cs typeface="Lucida Grande"/>
                <a:sym typeface="Lucida Grande"/>
              </a:rPr>
              <a:t> </a:t>
            </a:r>
            <a:r>
              <a:rPr lang="en-US" sz="2200" b="1" dirty="0" err="1" smtClean="0">
                <a:effectLst/>
                <a:latin typeface="Lucida Grande"/>
                <a:ea typeface="Lucida Grande"/>
                <a:cs typeface="Lucida Grande"/>
                <a:sym typeface="Lucida Grande"/>
              </a:rPr>
              <a:t>не</a:t>
            </a:r>
            <a:r>
              <a:rPr lang="en-US" sz="2200" b="1" dirty="0" smtClean="0">
                <a:effectLst/>
                <a:latin typeface="Lucida Grande"/>
                <a:ea typeface="Lucida Grande"/>
                <a:cs typeface="Lucida Grande"/>
                <a:sym typeface="Lucida Grande"/>
              </a:rPr>
              <a:t> </a:t>
            </a:r>
            <a:r>
              <a:rPr lang="en-US" sz="2200" b="1" dirty="0" err="1" smtClean="0">
                <a:effectLst/>
                <a:latin typeface="Lucida Grande"/>
                <a:ea typeface="Lucida Grande"/>
                <a:cs typeface="Lucida Grande"/>
                <a:sym typeface="Lucida Grande"/>
              </a:rPr>
              <a:t>может</a:t>
            </a:r>
            <a:r>
              <a:rPr lang="en-US" sz="2200" b="1" dirty="0" smtClean="0">
                <a:effectLst/>
                <a:latin typeface="Lucida Grande"/>
                <a:ea typeface="Lucida Grande"/>
                <a:cs typeface="Lucida Grande"/>
                <a:sym typeface="Lucida Grande"/>
              </a:rPr>
              <a:t> </a:t>
            </a:r>
            <a:r>
              <a:rPr lang="en-US" sz="2200" b="1" dirty="0" err="1" smtClean="0">
                <a:effectLst/>
                <a:latin typeface="Lucida Grande"/>
                <a:ea typeface="Lucida Grande"/>
                <a:cs typeface="Lucida Grande"/>
                <a:sym typeface="Lucida Grande"/>
              </a:rPr>
              <a:t>принести</a:t>
            </a:r>
            <a:r>
              <a:rPr lang="en-US" sz="2200" b="1" dirty="0" smtClean="0">
                <a:effectLst/>
                <a:latin typeface="Lucida Grande"/>
                <a:ea typeface="Lucida Grande"/>
                <a:cs typeface="Lucida Grande"/>
                <a:sym typeface="Lucida Grande"/>
              </a:rPr>
              <a:t> </a:t>
            </a:r>
            <a:r>
              <a:rPr lang="en-US" sz="2200" b="1" dirty="0" err="1" smtClean="0">
                <a:effectLst/>
                <a:latin typeface="Lucida Grande"/>
                <a:ea typeface="Lucida Grande"/>
                <a:cs typeface="Lucida Grande"/>
                <a:sym typeface="Lucida Grande"/>
              </a:rPr>
              <a:t>им</a:t>
            </a:r>
            <a:r>
              <a:rPr lang="en-US" sz="2200" b="1" dirty="0" smtClean="0">
                <a:effectLst/>
                <a:latin typeface="Lucida Grande"/>
                <a:ea typeface="Lucida Grande"/>
                <a:cs typeface="Lucida Grande"/>
                <a:sym typeface="Lucida Grande"/>
              </a:rPr>
              <a:t> </a:t>
            </a:r>
            <a:r>
              <a:rPr lang="en-US" sz="2200" b="1" dirty="0" err="1" smtClean="0">
                <a:effectLst/>
                <a:latin typeface="Lucida Grande"/>
                <a:ea typeface="Lucida Grande"/>
                <a:cs typeface="Lucida Grande"/>
                <a:sym typeface="Lucida Grande"/>
              </a:rPr>
              <a:t>какую-либо</a:t>
            </a:r>
            <a:r>
              <a:rPr lang="en-US" sz="2200" b="1" dirty="0" smtClean="0">
                <a:effectLst/>
                <a:latin typeface="Lucida Grande"/>
                <a:ea typeface="Lucida Grande"/>
                <a:cs typeface="Lucida Grande"/>
                <a:sym typeface="Lucida Grande"/>
              </a:rPr>
              <a:t> </a:t>
            </a:r>
            <a:r>
              <a:rPr lang="en-US" sz="2200" b="1" dirty="0" err="1" smtClean="0">
                <a:effectLst/>
                <a:latin typeface="Lucida Grande"/>
                <a:ea typeface="Lucida Grande"/>
                <a:cs typeface="Lucida Grande"/>
                <a:sym typeface="Lucida Grande"/>
              </a:rPr>
              <a:t>пользу</a:t>
            </a:r>
            <a:r>
              <a:rPr lang="en-US" sz="2200" b="1" dirty="0" smtClean="0">
                <a:effectLst/>
                <a:latin typeface="Lucida Grande"/>
                <a:ea typeface="Lucida Grande"/>
                <a:cs typeface="Lucida Grande"/>
                <a:sym typeface="Lucida Grande"/>
              </a:rPr>
              <a:t>. </a:t>
            </a:r>
            <a:endParaRPr lang="en-US" sz="2200" dirty="0" smtClean="0">
              <a:effectLst/>
              <a:latin typeface="Lucida Grande"/>
              <a:ea typeface="Lucida Grande"/>
              <a:cs typeface="Lucida Grande"/>
              <a:sym typeface="Lucida Grande"/>
            </a:endParaRPr>
          </a:p>
          <a:p>
            <a:pPr lvl="0"/>
            <a:r>
              <a:rPr lang="en-US" sz="2200" dirty="0" err="1" smtClean="0">
                <a:effectLst/>
                <a:latin typeface="Lucida Grande"/>
                <a:ea typeface="Lucida Grande"/>
                <a:cs typeface="Lucida Grande"/>
                <a:sym typeface="Lucida Grande"/>
              </a:rPr>
              <a:t>Смиренные</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бескорыстные</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люди</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всегда</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стремятся</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послужить</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даже</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малым</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сим</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так</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как</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послужили</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бы</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Иисусу</a:t>
            </a:r>
            <a:r>
              <a:rPr lang="en-US" sz="2200" dirty="0" smtClean="0">
                <a:effectLst/>
                <a:latin typeface="Lucida Grande"/>
                <a:ea typeface="Lucida Grande"/>
                <a:cs typeface="Lucida Grande"/>
                <a:sym typeface="Lucida Grande"/>
              </a:rPr>
              <a:t>. </a:t>
            </a:r>
          </a:p>
          <a:p>
            <a:r>
              <a:rPr lang="en-US" sz="2200" i="1" dirty="0" smtClean="0">
                <a:effectLst/>
                <a:latin typeface="Lucida Grande"/>
                <a:ea typeface="Lucida Grande"/>
                <a:cs typeface="Lucida Grande"/>
                <a:sym typeface="Lucida Grande"/>
              </a:rPr>
              <a:t> </a:t>
            </a:r>
            <a:endParaRPr lang="en-US" sz="2200" dirty="0" smtClean="0">
              <a:effectLst/>
              <a:latin typeface="Lucida Grande"/>
              <a:ea typeface="Lucida Grande"/>
              <a:cs typeface="Lucida Grande"/>
              <a:sym typeface="Lucida Grande"/>
            </a:endParaRPr>
          </a:p>
          <a:p>
            <a:r>
              <a:rPr lang="en-US" sz="2200" i="1" dirty="0" smtClean="0">
                <a:effectLst/>
                <a:latin typeface="Lucida Grande"/>
                <a:ea typeface="Lucida Grande"/>
                <a:cs typeface="Lucida Grande"/>
                <a:sym typeface="Lucida Grande"/>
              </a:rPr>
              <a:t>“</a:t>
            </a:r>
            <a:r>
              <a:rPr lang="en-US" sz="2200" i="1" dirty="0" err="1" smtClean="0">
                <a:effectLst/>
                <a:latin typeface="Lucida Grande"/>
                <a:ea typeface="Lucida Grande"/>
                <a:cs typeface="Lucida Grande"/>
                <a:sym typeface="Lucida Grande"/>
              </a:rPr>
              <a:t>И</a:t>
            </a:r>
            <a:r>
              <a:rPr lang="en-US" sz="2200" i="1" dirty="0" smtClean="0">
                <a:effectLst/>
                <a:latin typeface="Lucida Grande"/>
                <a:ea typeface="Lucida Grande"/>
                <a:cs typeface="Lucida Grande"/>
                <a:sym typeface="Lucida Grande"/>
              </a:rPr>
              <a:t> </a:t>
            </a:r>
            <a:r>
              <a:rPr lang="en-US" sz="2200" i="1" dirty="0" err="1" smtClean="0">
                <a:effectLst/>
                <a:latin typeface="Lucida Grande"/>
                <a:ea typeface="Lucida Grande"/>
                <a:cs typeface="Lucida Grande"/>
                <a:sym typeface="Lucida Grande"/>
              </a:rPr>
              <a:t>Царь</a:t>
            </a:r>
            <a:r>
              <a:rPr lang="en-US" sz="2200" i="1" dirty="0" smtClean="0">
                <a:effectLst/>
                <a:latin typeface="Lucida Grande"/>
                <a:ea typeface="Lucida Grande"/>
                <a:cs typeface="Lucida Grande"/>
                <a:sym typeface="Lucida Grande"/>
              </a:rPr>
              <a:t> </a:t>
            </a:r>
            <a:r>
              <a:rPr lang="en-US" sz="2200" i="1" dirty="0" err="1" smtClean="0">
                <a:effectLst/>
                <a:latin typeface="Lucida Grande"/>
                <a:ea typeface="Lucida Grande"/>
                <a:cs typeface="Lucida Grande"/>
                <a:sym typeface="Lucida Grande"/>
              </a:rPr>
              <a:t>скажет</a:t>
            </a:r>
            <a:r>
              <a:rPr lang="en-US" sz="2200" i="1" dirty="0" smtClean="0">
                <a:effectLst/>
                <a:latin typeface="Lucida Grande"/>
                <a:ea typeface="Lucida Grande"/>
                <a:cs typeface="Lucida Grande"/>
                <a:sym typeface="Lucida Grande"/>
              </a:rPr>
              <a:t> </a:t>
            </a:r>
            <a:r>
              <a:rPr lang="en-US" sz="2200" i="1" dirty="0" err="1" smtClean="0">
                <a:effectLst/>
                <a:latin typeface="Lucida Grande"/>
                <a:ea typeface="Lucida Grande"/>
                <a:cs typeface="Lucida Grande"/>
                <a:sym typeface="Lucida Grande"/>
              </a:rPr>
              <a:t>им</a:t>
            </a:r>
            <a:r>
              <a:rPr lang="en-US" sz="2200" i="1" dirty="0" smtClean="0">
                <a:effectLst/>
                <a:latin typeface="Lucida Grande"/>
                <a:ea typeface="Lucida Grande"/>
                <a:cs typeface="Lucida Grande"/>
                <a:sym typeface="Lucida Grande"/>
              </a:rPr>
              <a:t> </a:t>
            </a:r>
            <a:r>
              <a:rPr lang="en-US" sz="2200" i="1" dirty="0" err="1" smtClean="0">
                <a:effectLst/>
                <a:latin typeface="Lucida Grande"/>
                <a:ea typeface="Lucida Grande"/>
                <a:cs typeface="Lucida Grande"/>
                <a:sym typeface="Lucida Grande"/>
              </a:rPr>
              <a:t>в</a:t>
            </a:r>
            <a:r>
              <a:rPr lang="en-US" sz="2200" i="1" dirty="0" smtClean="0">
                <a:effectLst/>
                <a:latin typeface="Lucida Grande"/>
                <a:ea typeface="Lucida Grande"/>
                <a:cs typeface="Lucida Grande"/>
                <a:sym typeface="Lucida Grande"/>
              </a:rPr>
              <a:t> </a:t>
            </a:r>
            <a:r>
              <a:rPr lang="en-US" sz="2200" i="1" dirty="0" err="1" smtClean="0">
                <a:effectLst/>
                <a:latin typeface="Lucida Grande"/>
                <a:ea typeface="Lucida Grande"/>
                <a:cs typeface="Lucida Grande"/>
                <a:sym typeface="Lucida Grande"/>
              </a:rPr>
              <a:t>ответ</a:t>
            </a:r>
            <a:r>
              <a:rPr lang="en-US" sz="2200" i="1" dirty="0" smtClean="0">
                <a:effectLst/>
                <a:latin typeface="Lucida Grande"/>
                <a:ea typeface="Lucida Grande"/>
                <a:cs typeface="Lucida Grande"/>
                <a:sym typeface="Lucida Grande"/>
              </a:rPr>
              <a:t>: </a:t>
            </a:r>
            <a:r>
              <a:rPr lang="en-US" sz="2200" i="1" dirty="0" err="1" smtClean="0">
                <a:effectLst/>
                <a:latin typeface="Lucida Grande"/>
                <a:ea typeface="Lucida Grande"/>
                <a:cs typeface="Lucida Grande"/>
                <a:sym typeface="Lucida Grande"/>
              </a:rPr>
              <a:t>истинно</a:t>
            </a:r>
            <a:r>
              <a:rPr lang="en-US" sz="2200" i="1" dirty="0" smtClean="0">
                <a:effectLst/>
                <a:latin typeface="Lucida Grande"/>
                <a:ea typeface="Lucida Grande"/>
                <a:cs typeface="Lucida Grande"/>
                <a:sym typeface="Lucida Grande"/>
              </a:rPr>
              <a:t> </a:t>
            </a:r>
            <a:r>
              <a:rPr lang="en-US" sz="2200" i="1" dirty="0" err="1" smtClean="0">
                <a:effectLst/>
                <a:latin typeface="Lucida Grande"/>
                <a:ea typeface="Lucida Grande"/>
                <a:cs typeface="Lucida Grande"/>
                <a:sym typeface="Lucida Grande"/>
              </a:rPr>
              <a:t>говорю</a:t>
            </a:r>
            <a:r>
              <a:rPr lang="en-US" sz="2200" i="1" dirty="0" smtClean="0">
                <a:effectLst/>
                <a:latin typeface="Lucida Grande"/>
                <a:ea typeface="Lucida Grande"/>
                <a:cs typeface="Lucida Grande"/>
                <a:sym typeface="Lucida Grande"/>
              </a:rPr>
              <a:t> </a:t>
            </a:r>
            <a:r>
              <a:rPr lang="en-US" sz="2200" i="1" dirty="0" err="1" smtClean="0">
                <a:effectLst/>
                <a:latin typeface="Lucida Grande"/>
                <a:ea typeface="Lucida Grande"/>
                <a:cs typeface="Lucida Grande"/>
                <a:sym typeface="Lucida Grande"/>
              </a:rPr>
              <a:t>вам</a:t>
            </a:r>
            <a:r>
              <a:rPr lang="en-US" sz="2200" i="1" dirty="0" smtClean="0">
                <a:effectLst/>
                <a:latin typeface="Lucida Grande"/>
                <a:ea typeface="Lucida Grande"/>
                <a:cs typeface="Lucida Grande"/>
                <a:sym typeface="Lucida Grande"/>
              </a:rPr>
              <a:t>: </a:t>
            </a:r>
            <a:r>
              <a:rPr lang="en-US" sz="2200" i="1" dirty="0" err="1" smtClean="0">
                <a:effectLst/>
                <a:latin typeface="Lucida Grande"/>
                <a:ea typeface="Lucida Grande"/>
                <a:cs typeface="Lucida Grande"/>
                <a:sym typeface="Lucida Grande"/>
              </a:rPr>
              <a:t>так</a:t>
            </a:r>
            <a:r>
              <a:rPr lang="en-US" sz="2200" i="1" dirty="0" smtClean="0">
                <a:effectLst/>
                <a:latin typeface="Lucida Grande"/>
                <a:ea typeface="Lucida Grande"/>
                <a:cs typeface="Lucida Grande"/>
                <a:sym typeface="Lucida Grande"/>
              </a:rPr>
              <a:t> </a:t>
            </a:r>
            <a:r>
              <a:rPr lang="en-US" sz="2200" i="1" dirty="0" err="1" smtClean="0">
                <a:effectLst/>
                <a:latin typeface="Lucida Grande"/>
                <a:ea typeface="Lucida Grande"/>
                <a:cs typeface="Lucida Grande"/>
                <a:sym typeface="Lucida Grande"/>
              </a:rPr>
              <a:t>как</a:t>
            </a:r>
            <a:r>
              <a:rPr lang="en-US" sz="2200" i="1" dirty="0" smtClean="0">
                <a:effectLst/>
                <a:latin typeface="Lucida Grande"/>
                <a:ea typeface="Lucida Grande"/>
                <a:cs typeface="Lucida Grande"/>
                <a:sym typeface="Lucida Grande"/>
              </a:rPr>
              <a:t> </a:t>
            </a:r>
            <a:r>
              <a:rPr lang="en-US" sz="2200" i="1" dirty="0" err="1" smtClean="0">
                <a:effectLst/>
                <a:latin typeface="Lucida Grande"/>
                <a:ea typeface="Lucida Grande"/>
                <a:cs typeface="Lucida Grande"/>
                <a:sym typeface="Lucida Grande"/>
              </a:rPr>
              <a:t>вы</a:t>
            </a:r>
            <a:r>
              <a:rPr lang="en-US" sz="2200" i="1" dirty="0" smtClean="0">
                <a:effectLst/>
                <a:latin typeface="Lucida Grande"/>
                <a:ea typeface="Lucida Grande"/>
                <a:cs typeface="Lucida Grande"/>
                <a:sym typeface="Lucida Grande"/>
              </a:rPr>
              <a:t> </a:t>
            </a:r>
            <a:r>
              <a:rPr lang="en-US" sz="2200" i="1" dirty="0" err="1" smtClean="0">
                <a:effectLst/>
                <a:latin typeface="Lucida Grande"/>
                <a:ea typeface="Lucida Grande"/>
                <a:cs typeface="Lucida Grande"/>
                <a:sym typeface="Lucida Grande"/>
              </a:rPr>
              <a:t>сделали</a:t>
            </a:r>
            <a:r>
              <a:rPr lang="en-US" sz="2200" i="1" dirty="0" smtClean="0">
                <a:effectLst/>
                <a:latin typeface="Lucida Grande"/>
                <a:ea typeface="Lucida Grande"/>
                <a:cs typeface="Lucida Grande"/>
                <a:sym typeface="Lucida Grande"/>
              </a:rPr>
              <a:t> </a:t>
            </a:r>
            <a:r>
              <a:rPr lang="en-US" sz="2200" i="1" dirty="0" err="1" smtClean="0">
                <a:effectLst/>
                <a:latin typeface="Lucida Grande"/>
                <a:ea typeface="Lucida Grande"/>
                <a:cs typeface="Lucida Grande"/>
                <a:sym typeface="Lucida Grande"/>
              </a:rPr>
              <a:t>это</a:t>
            </a:r>
            <a:r>
              <a:rPr lang="en-US" sz="2200" i="1" dirty="0" smtClean="0">
                <a:effectLst/>
                <a:latin typeface="Lucida Grande"/>
                <a:ea typeface="Lucida Grande"/>
                <a:cs typeface="Lucida Grande"/>
                <a:sym typeface="Lucida Grande"/>
              </a:rPr>
              <a:t> </a:t>
            </a:r>
            <a:r>
              <a:rPr lang="en-US" sz="2200" i="1" dirty="0" err="1" smtClean="0">
                <a:effectLst/>
                <a:latin typeface="Lucida Grande"/>
                <a:ea typeface="Lucida Grande"/>
                <a:cs typeface="Lucida Grande"/>
                <a:sym typeface="Lucida Grande"/>
              </a:rPr>
              <a:t>одному</a:t>
            </a:r>
            <a:r>
              <a:rPr lang="en-US" sz="2200" i="1" dirty="0" smtClean="0">
                <a:effectLst/>
                <a:latin typeface="Lucida Grande"/>
                <a:ea typeface="Lucida Grande"/>
                <a:cs typeface="Lucida Grande"/>
                <a:sym typeface="Lucida Grande"/>
              </a:rPr>
              <a:t> </a:t>
            </a:r>
            <a:r>
              <a:rPr lang="en-US" sz="2200" i="1" dirty="0" err="1" smtClean="0">
                <a:effectLst/>
                <a:latin typeface="Lucida Grande"/>
                <a:ea typeface="Lucida Grande"/>
                <a:cs typeface="Lucida Grande"/>
                <a:sym typeface="Lucida Grande"/>
              </a:rPr>
              <a:t>из</a:t>
            </a:r>
            <a:r>
              <a:rPr lang="en-US" sz="2200" i="1" dirty="0" smtClean="0">
                <a:effectLst/>
                <a:latin typeface="Lucida Grande"/>
                <a:ea typeface="Lucida Grande"/>
                <a:cs typeface="Lucida Grande"/>
                <a:sym typeface="Lucida Grande"/>
              </a:rPr>
              <a:t> </a:t>
            </a:r>
            <a:r>
              <a:rPr lang="en-US" sz="2200" i="1" dirty="0" err="1" smtClean="0">
                <a:effectLst/>
                <a:latin typeface="Lucida Grande"/>
                <a:ea typeface="Lucida Grande"/>
                <a:cs typeface="Lucida Grande"/>
                <a:sym typeface="Lucida Grande"/>
              </a:rPr>
              <a:t>сих</a:t>
            </a:r>
            <a:r>
              <a:rPr lang="en-US" sz="2200" i="1" dirty="0" smtClean="0">
                <a:effectLst/>
                <a:latin typeface="Lucida Grande"/>
                <a:ea typeface="Lucida Grande"/>
                <a:cs typeface="Lucida Grande"/>
                <a:sym typeface="Lucida Grande"/>
              </a:rPr>
              <a:t> </a:t>
            </a:r>
            <a:r>
              <a:rPr lang="en-US" sz="2200" i="1" dirty="0" err="1" smtClean="0">
                <a:effectLst/>
                <a:latin typeface="Lucida Grande"/>
                <a:ea typeface="Lucida Grande"/>
                <a:cs typeface="Lucida Grande"/>
                <a:sym typeface="Lucida Grande"/>
              </a:rPr>
              <a:t>братьев</a:t>
            </a:r>
            <a:r>
              <a:rPr lang="en-US" sz="2200" i="1" dirty="0" smtClean="0">
                <a:effectLst/>
                <a:latin typeface="Lucida Grande"/>
                <a:ea typeface="Lucida Grande"/>
                <a:cs typeface="Lucida Grande"/>
                <a:sym typeface="Lucida Grande"/>
              </a:rPr>
              <a:t> </a:t>
            </a:r>
            <a:r>
              <a:rPr lang="en-US" sz="2200" i="1" dirty="0" err="1" smtClean="0">
                <a:effectLst/>
                <a:latin typeface="Lucida Grande"/>
                <a:ea typeface="Lucida Grande"/>
                <a:cs typeface="Lucida Grande"/>
                <a:sym typeface="Lucida Grande"/>
              </a:rPr>
              <a:t>Моих</a:t>
            </a:r>
            <a:r>
              <a:rPr lang="en-US" sz="2200" i="1" dirty="0" smtClean="0">
                <a:effectLst/>
                <a:latin typeface="Lucida Grande"/>
                <a:ea typeface="Lucida Grande"/>
                <a:cs typeface="Lucida Grande"/>
                <a:sym typeface="Lucida Grande"/>
              </a:rPr>
              <a:t> </a:t>
            </a:r>
            <a:r>
              <a:rPr lang="en-US" sz="2200" i="1" dirty="0" err="1" smtClean="0">
                <a:effectLst/>
                <a:latin typeface="Lucida Grande"/>
                <a:ea typeface="Lucida Grande"/>
                <a:cs typeface="Lucida Grande"/>
                <a:sym typeface="Lucida Grande"/>
              </a:rPr>
              <a:t>меньших</a:t>
            </a:r>
            <a:r>
              <a:rPr lang="en-US" sz="2200" i="1" dirty="0" smtClean="0">
                <a:effectLst/>
                <a:latin typeface="Lucida Grande"/>
                <a:ea typeface="Lucida Grande"/>
                <a:cs typeface="Lucida Grande"/>
                <a:sym typeface="Lucida Grande"/>
              </a:rPr>
              <a:t>, </a:t>
            </a:r>
            <a:r>
              <a:rPr lang="en-US" sz="2200" i="1" dirty="0" err="1" smtClean="0">
                <a:effectLst/>
                <a:latin typeface="Lucida Grande"/>
                <a:ea typeface="Lucida Grande"/>
                <a:cs typeface="Lucida Grande"/>
                <a:sym typeface="Lucida Grande"/>
              </a:rPr>
              <a:t>то</a:t>
            </a:r>
            <a:r>
              <a:rPr lang="en-US" sz="2200" i="1" dirty="0" smtClean="0">
                <a:effectLst/>
                <a:latin typeface="Lucida Grande"/>
                <a:ea typeface="Lucida Grande"/>
                <a:cs typeface="Lucida Grande"/>
                <a:sym typeface="Lucida Grande"/>
              </a:rPr>
              <a:t> </a:t>
            </a:r>
            <a:r>
              <a:rPr lang="en-US" sz="2200" i="1" dirty="0" err="1" smtClean="0">
                <a:effectLst/>
                <a:latin typeface="Lucida Grande"/>
                <a:ea typeface="Lucida Grande"/>
                <a:cs typeface="Lucida Grande"/>
                <a:sym typeface="Lucida Grande"/>
              </a:rPr>
              <a:t>сделали</a:t>
            </a:r>
            <a:r>
              <a:rPr lang="en-US" sz="2200" i="1" dirty="0" smtClean="0">
                <a:effectLst/>
                <a:latin typeface="Lucida Grande"/>
                <a:ea typeface="Lucida Grande"/>
                <a:cs typeface="Lucida Grande"/>
                <a:sym typeface="Lucida Grande"/>
              </a:rPr>
              <a:t> </a:t>
            </a:r>
            <a:r>
              <a:rPr lang="en-US" sz="2200" i="1" dirty="0" err="1" smtClean="0">
                <a:effectLst/>
                <a:latin typeface="Lucida Grande"/>
                <a:ea typeface="Lucida Grande"/>
                <a:cs typeface="Lucida Grande"/>
                <a:sym typeface="Lucida Grande"/>
              </a:rPr>
              <a:t>Мне</a:t>
            </a:r>
            <a:r>
              <a:rPr lang="en-US" sz="2200" i="1" dirty="0" smtClean="0">
                <a:effectLst/>
                <a:latin typeface="Lucida Grande"/>
                <a:ea typeface="Lucida Grande"/>
                <a:cs typeface="Lucida Grande"/>
                <a:sym typeface="Lucida Grande"/>
              </a:rPr>
              <a:t>”(</a:t>
            </a:r>
            <a:r>
              <a:rPr lang="en-US" sz="2200" i="1" dirty="0" err="1" smtClean="0">
                <a:effectLst/>
                <a:latin typeface="Lucida Grande"/>
                <a:ea typeface="Lucida Grande"/>
                <a:cs typeface="Lucida Grande"/>
                <a:sym typeface="Lucida Grande"/>
              </a:rPr>
              <a:t>Мф</a:t>
            </a:r>
            <a:r>
              <a:rPr lang="en-US" sz="2200" i="1" dirty="0" smtClean="0">
                <a:effectLst/>
                <a:latin typeface="Lucida Grande"/>
                <a:ea typeface="Lucida Grande"/>
                <a:cs typeface="Lucida Grande"/>
                <a:sym typeface="Lucida Grande"/>
              </a:rPr>
              <a:t>. 25:40).</a:t>
            </a:r>
            <a:endParaRPr lang="en-US" sz="2200" dirty="0" smtClean="0">
              <a:effectLst/>
              <a:latin typeface="Lucida Grande"/>
              <a:ea typeface="Lucida Grande"/>
              <a:cs typeface="Lucida Grande"/>
              <a:sym typeface="Lucida Grande"/>
            </a:endParaRPr>
          </a:p>
          <a:p>
            <a:pPr lvl="0"/>
            <a:endParaRPr lang="ru-RU" sz="2200" b="1" dirty="0" smtClean="0">
              <a:effectLst/>
              <a:latin typeface="Lucida Grande"/>
              <a:ea typeface="Lucida Grande"/>
              <a:cs typeface="Lucida Grande"/>
              <a:sym typeface="Lucida Grande"/>
            </a:endParaRPr>
          </a:p>
        </p:txBody>
      </p:sp>
    </p:spTree>
    <p:extLst>
      <p:ext uri="{BB962C8B-B14F-4D97-AF65-F5344CB8AC3E}">
        <p14:creationId xmlns:p14="http://schemas.microsoft.com/office/powerpoint/2010/main" val="144524965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2200" b="1" dirty="0" err="1" smtClean="0">
                <a:effectLst/>
                <a:latin typeface="Lucida Grande"/>
                <a:ea typeface="Lucida Grande"/>
                <a:cs typeface="Lucida Grande"/>
                <a:sym typeface="Lucida Grande"/>
              </a:rPr>
              <a:t>Гордые</a:t>
            </a:r>
            <a:r>
              <a:rPr lang="en-US" sz="2200" b="1" dirty="0" smtClean="0">
                <a:effectLst/>
                <a:latin typeface="Lucida Grande"/>
                <a:ea typeface="Lucida Grande"/>
                <a:cs typeface="Lucida Grande"/>
                <a:sym typeface="Lucida Grande"/>
              </a:rPr>
              <a:t> </a:t>
            </a:r>
            <a:r>
              <a:rPr lang="en-US" sz="2200" b="1" dirty="0" err="1" smtClean="0">
                <a:effectLst/>
                <a:latin typeface="Lucida Grande"/>
                <a:ea typeface="Lucida Grande"/>
                <a:cs typeface="Lucida Grande"/>
                <a:sym typeface="Lucida Grande"/>
              </a:rPr>
              <a:t>самодовольные</a:t>
            </a:r>
            <a:r>
              <a:rPr lang="en-US" sz="2200" b="1" dirty="0" smtClean="0">
                <a:effectLst/>
                <a:latin typeface="Lucida Grande"/>
                <a:ea typeface="Lucida Grande"/>
                <a:cs typeface="Lucida Grande"/>
                <a:sym typeface="Lucida Grande"/>
              </a:rPr>
              <a:t> </a:t>
            </a:r>
            <a:r>
              <a:rPr lang="en-US" sz="2200" b="1" dirty="0" err="1" smtClean="0">
                <a:effectLst/>
                <a:latin typeface="Lucida Grande"/>
                <a:ea typeface="Lucida Grande"/>
                <a:cs typeface="Lucida Grande"/>
                <a:sym typeface="Lucida Grande"/>
              </a:rPr>
              <a:t>люди</a:t>
            </a:r>
            <a:r>
              <a:rPr lang="en-US" sz="2200" b="1" dirty="0" smtClean="0">
                <a:effectLst/>
                <a:latin typeface="Lucida Grande"/>
                <a:ea typeface="Lucida Grande"/>
                <a:cs typeface="Lucida Grande"/>
                <a:sym typeface="Lucida Grande"/>
              </a:rPr>
              <a:t> </a:t>
            </a:r>
            <a:r>
              <a:rPr lang="en-US" sz="2200" b="1" dirty="0" err="1" smtClean="0">
                <a:effectLst/>
                <a:latin typeface="Lucida Grande"/>
                <a:ea typeface="Lucida Grande"/>
                <a:cs typeface="Lucida Grande"/>
                <a:sym typeface="Lucida Grande"/>
              </a:rPr>
              <a:t>хотят</a:t>
            </a:r>
            <a:r>
              <a:rPr lang="en-US" sz="2200" b="1" dirty="0" smtClean="0">
                <a:effectLst/>
                <a:latin typeface="Lucida Grande"/>
                <a:ea typeface="Lucida Grande"/>
                <a:cs typeface="Lucida Grande"/>
                <a:sym typeface="Lucida Grande"/>
              </a:rPr>
              <a:t> </a:t>
            </a:r>
            <a:r>
              <a:rPr lang="en-US" sz="2200" b="1" dirty="0" err="1" smtClean="0">
                <a:effectLst/>
                <a:latin typeface="Lucida Grande"/>
                <a:ea typeface="Lucida Grande"/>
                <a:cs typeface="Lucida Grande"/>
                <a:sym typeface="Lucida Grande"/>
              </a:rPr>
              <a:t>получить</a:t>
            </a:r>
            <a:r>
              <a:rPr lang="en-US" sz="2200" b="1" dirty="0" smtClean="0">
                <a:effectLst/>
                <a:latin typeface="Lucida Grande"/>
                <a:ea typeface="Lucida Grande"/>
                <a:cs typeface="Lucida Grande"/>
                <a:sym typeface="Lucida Grande"/>
              </a:rPr>
              <a:t> </a:t>
            </a:r>
            <a:r>
              <a:rPr lang="en-US" sz="2200" b="1" dirty="0" err="1" smtClean="0">
                <a:effectLst/>
                <a:latin typeface="Lucida Grande"/>
                <a:ea typeface="Lucida Grande"/>
                <a:cs typeface="Lucida Grande"/>
                <a:sym typeface="Lucida Grande"/>
              </a:rPr>
              <a:t>признание</a:t>
            </a:r>
            <a:r>
              <a:rPr lang="en-US" sz="2200" b="1" dirty="0" smtClean="0">
                <a:effectLst/>
                <a:latin typeface="Lucida Grande"/>
                <a:ea typeface="Lucida Grande"/>
                <a:cs typeface="Lucida Grande"/>
                <a:sym typeface="Lucida Grande"/>
              </a:rPr>
              <a:t> </a:t>
            </a:r>
            <a:r>
              <a:rPr lang="en-US" sz="2200" b="1" dirty="0" err="1" smtClean="0">
                <a:effectLst/>
                <a:latin typeface="Lucida Grande"/>
                <a:ea typeface="Lucida Grande"/>
                <a:cs typeface="Lucida Grande"/>
                <a:sym typeface="Lucida Grande"/>
              </a:rPr>
              <a:t>других</a:t>
            </a:r>
            <a:r>
              <a:rPr lang="en-US" sz="2200" b="1" dirty="0" smtClean="0">
                <a:effectLst/>
                <a:latin typeface="Lucida Grande"/>
                <a:ea typeface="Lucida Grande"/>
                <a:cs typeface="Lucida Grande"/>
                <a:sym typeface="Lucida Grande"/>
              </a:rPr>
              <a:t>, </a:t>
            </a:r>
            <a:r>
              <a:rPr lang="ru-RU" sz="2200" b="1" dirty="0" smtClean="0">
                <a:effectLst/>
                <a:latin typeface="Lucida Grande"/>
                <a:ea typeface="Lucida Grande"/>
                <a:cs typeface="Lucida Grande"/>
                <a:sym typeface="Lucida Grande"/>
              </a:rPr>
              <a:t>они жаждут продвижения по карьерной лестнице, получения наград и призов.</a:t>
            </a:r>
            <a:r>
              <a:rPr lang="en-US" sz="2200" b="1" dirty="0" smtClean="0">
                <a:effectLst/>
                <a:latin typeface="Lucida Grande"/>
                <a:ea typeface="Lucida Grande"/>
                <a:cs typeface="Lucida Grande"/>
                <a:sym typeface="Lucida Grande"/>
              </a:rPr>
              <a:t> </a:t>
            </a:r>
            <a:endParaRPr lang="en-US" sz="2200" dirty="0" smtClean="0">
              <a:effectLst/>
              <a:latin typeface="Lucida Grande"/>
              <a:ea typeface="Lucida Grande"/>
              <a:cs typeface="Lucida Grande"/>
              <a:sym typeface="Lucida Grande"/>
            </a:endParaRPr>
          </a:p>
          <a:p>
            <a:pPr lvl="0"/>
            <a:r>
              <a:rPr lang="en-US" sz="2200" dirty="0" err="1" smtClean="0">
                <a:effectLst/>
                <a:latin typeface="Lucida Grande"/>
                <a:ea typeface="Lucida Grande"/>
                <a:cs typeface="Lucida Grande"/>
                <a:sym typeface="Lucida Grande"/>
              </a:rPr>
              <a:t>Смиренные</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бескорыстные</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люди</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хотят</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быть</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верными</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Богу</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чтобы</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Его</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прославить</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они</a:t>
            </a:r>
            <a:r>
              <a:rPr lang="en-US" sz="2200" dirty="0" smtClean="0">
                <a:effectLst/>
                <a:latin typeface="Lucida Grande"/>
                <a:ea typeface="Lucida Grande"/>
                <a:cs typeface="Lucida Grande"/>
                <a:sym typeface="Lucida Grande"/>
              </a:rPr>
              <a:t> </a:t>
            </a:r>
            <a:r>
              <a:rPr lang="ru-RU" sz="2200" dirty="0" smtClean="0">
                <a:effectLst/>
                <a:latin typeface="Lucida Grande"/>
                <a:ea typeface="Lucida Grande"/>
                <a:cs typeface="Lucida Grande"/>
                <a:sym typeface="Lucida Grande"/>
              </a:rPr>
              <a:t>избегают признания. </a:t>
            </a:r>
            <a:endParaRPr lang="en-US" sz="2200" dirty="0" smtClean="0">
              <a:effectLst/>
              <a:latin typeface="Lucida Grande"/>
              <a:ea typeface="Lucida Grande"/>
              <a:cs typeface="Lucida Grande"/>
              <a:sym typeface="Lucida Grande"/>
            </a:endParaRPr>
          </a:p>
          <a:p>
            <a:r>
              <a:rPr lang="en-US" sz="2200" dirty="0" smtClean="0">
                <a:effectLst/>
                <a:latin typeface="Lucida Grande"/>
                <a:ea typeface="Lucida Grande"/>
                <a:cs typeface="Lucida Grande"/>
                <a:sym typeface="Lucida Grande"/>
              </a:rPr>
              <a:t> </a:t>
            </a:r>
          </a:p>
          <a:p>
            <a:r>
              <a:rPr lang="en-US" sz="2200" i="1" dirty="0" smtClean="0">
                <a:effectLst/>
                <a:latin typeface="Lucida Grande"/>
                <a:ea typeface="Lucida Grande"/>
                <a:cs typeface="Lucida Grande"/>
                <a:sym typeface="Lucida Grande"/>
              </a:rPr>
              <a:t>“</a:t>
            </a:r>
            <a:r>
              <a:rPr lang="en-US" sz="2200" i="1" dirty="0" err="1" smtClean="0">
                <a:effectLst/>
                <a:latin typeface="Lucida Grande"/>
                <a:ea typeface="Lucida Grande"/>
                <a:cs typeface="Lucida Grande"/>
                <a:sym typeface="Lucida Grande"/>
              </a:rPr>
              <a:t>Не</a:t>
            </a:r>
            <a:r>
              <a:rPr lang="en-US" sz="2200" i="1" dirty="0" smtClean="0">
                <a:effectLst/>
                <a:latin typeface="Lucida Grande"/>
                <a:ea typeface="Lucida Grande"/>
                <a:cs typeface="Lucida Grande"/>
                <a:sym typeface="Lucida Grande"/>
              </a:rPr>
              <a:t> </a:t>
            </a:r>
            <a:r>
              <a:rPr lang="en-US" sz="2200" i="1" dirty="0" err="1" smtClean="0">
                <a:effectLst/>
                <a:latin typeface="Lucida Grande"/>
                <a:ea typeface="Lucida Grande"/>
                <a:cs typeface="Lucida Grande"/>
                <a:sym typeface="Lucida Grande"/>
              </a:rPr>
              <a:t>нам</a:t>
            </a:r>
            <a:r>
              <a:rPr lang="en-US" sz="2200" i="1" dirty="0" smtClean="0">
                <a:effectLst/>
                <a:latin typeface="Lucida Grande"/>
                <a:ea typeface="Lucida Grande"/>
                <a:cs typeface="Lucida Grande"/>
                <a:sym typeface="Lucida Grande"/>
              </a:rPr>
              <a:t>, </a:t>
            </a:r>
            <a:r>
              <a:rPr lang="en-US" sz="2200" i="1" dirty="0" err="1" smtClean="0">
                <a:effectLst/>
                <a:latin typeface="Lucida Grande"/>
                <a:ea typeface="Lucida Grande"/>
                <a:cs typeface="Lucida Grande"/>
                <a:sym typeface="Lucida Grande"/>
              </a:rPr>
              <a:t>Господи</a:t>
            </a:r>
            <a:r>
              <a:rPr lang="en-US" sz="2200" i="1" dirty="0" smtClean="0">
                <a:effectLst/>
                <a:latin typeface="Lucida Grande"/>
                <a:ea typeface="Lucida Grande"/>
                <a:cs typeface="Lucida Grande"/>
                <a:sym typeface="Lucida Grande"/>
              </a:rPr>
              <a:t>, </a:t>
            </a:r>
            <a:r>
              <a:rPr lang="en-US" sz="2200" i="1" dirty="0" err="1" smtClean="0">
                <a:effectLst/>
                <a:latin typeface="Lucida Grande"/>
                <a:ea typeface="Lucida Grande"/>
                <a:cs typeface="Lucida Grande"/>
                <a:sym typeface="Lucida Grande"/>
              </a:rPr>
              <a:t>не</a:t>
            </a:r>
            <a:r>
              <a:rPr lang="en-US" sz="2200" i="1" dirty="0" smtClean="0">
                <a:effectLst/>
                <a:latin typeface="Lucida Grande"/>
                <a:ea typeface="Lucida Grande"/>
                <a:cs typeface="Lucida Grande"/>
                <a:sym typeface="Lucida Grande"/>
              </a:rPr>
              <a:t> </a:t>
            </a:r>
            <a:r>
              <a:rPr lang="en-US" sz="2200" i="1" dirty="0" err="1" smtClean="0">
                <a:effectLst/>
                <a:latin typeface="Lucida Grande"/>
                <a:ea typeface="Lucida Grande"/>
                <a:cs typeface="Lucida Grande"/>
                <a:sym typeface="Lucida Grande"/>
              </a:rPr>
              <a:t>нам</a:t>
            </a:r>
            <a:r>
              <a:rPr lang="en-US" sz="2200" i="1" dirty="0" smtClean="0">
                <a:effectLst/>
                <a:latin typeface="Lucida Grande"/>
                <a:ea typeface="Lucida Grande"/>
                <a:cs typeface="Lucida Grande"/>
                <a:sym typeface="Lucida Grande"/>
              </a:rPr>
              <a:t>, </a:t>
            </a:r>
            <a:r>
              <a:rPr lang="en-US" sz="2200" i="1" dirty="0" err="1" smtClean="0">
                <a:effectLst/>
                <a:latin typeface="Lucida Grande"/>
                <a:ea typeface="Lucida Grande"/>
                <a:cs typeface="Lucida Grande"/>
                <a:sym typeface="Lucida Grande"/>
              </a:rPr>
              <a:t>но</a:t>
            </a:r>
            <a:r>
              <a:rPr lang="en-US" sz="2200" i="1" dirty="0" smtClean="0">
                <a:effectLst/>
                <a:latin typeface="Lucida Grande"/>
                <a:ea typeface="Lucida Grande"/>
                <a:cs typeface="Lucida Grande"/>
                <a:sym typeface="Lucida Grande"/>
              </a:rPr>
              <a:t> </a:t>
            </a:r>
            <a:r>
              <a:rPr lang="en-US" sz="2200" i="1" dirty="0" err="1" smtClean="0">
                <a:effectLst/>
                <a:latin typeface="Lucida Grande"/>
                <a:ea typeface="Lucida Grande"/>
                <a:cs typeface="Lucida Grande"/>
                <a:sym typeface="Lucida Grande"/>
              </a:rPr>
              <a:t>имени</a:t>
            </a:r>
            <a:r>
              <a:rPr lang="en-US" sz="2200" i="1" dirty="0" smtClean="0">
                <a:effectLst/>
                <a:latin typeface="Lucida Grande"/>
                <a:ea typeface="Lucida Grande"/>
                <a:cs typeface="Lucida Grande"/>
                <a:sym typeface="Lucida Grande"/>
              </a:rPr>
              <a:t> </a:t>
            </a:r>
            <a:r>
              <a:rPr lang="en-US" sz="2200" i="1" dirty="0" err="1" smtClean="0">
                <a:effectLst/>
                <a:latin typeface="Lucida Grande"/>
                <a:ea typeface="Lucida Grande"/>
                <a:cs typeface="Lucida Grande"/>
                <a:sym typeface="Lucida Grande"/>
              </a:rPr>
              <a:t>Твоему</a:t>
            </a:r>
            <a:r>
              <a:rPr lang="en-US" sz="2200" i="1" dirty="0" smtClean="0">
                <a:effectLst/>
                <a:latin typeface="Lucida Grande"/>
                <a:ea typeface="Lucida Grande"/>
                <a:cs typeface="Lucida Grande"/>
                <a:sym typeface="Lucida Grande"/>
              </a:rPr>
              <a:t> </a:t>
            </a:r>
            <a:r>
              <a:rPr lang="en-US" sz="2200" i="1" dirty="0" err="1" smtClean="0">
                <a:effectLst/>
                <a:latin typeface="Lucida Grande"/>
                <a:ea typeface="Lucida Grande"/>
                <a:cs typeface="Lucida Grande"/>
                <a:sym typeface="Lucida Grande"/>
              </a:rPr>
              <a:t>дай</a:t>
            </a:r>
            <a:r>
              <a:rPr lang="en-US" sz="2200" i="1" dirty="0" smtClean="0">
                <a:effectLst/>
                <a:latin typeface="Lucida Grande"/>
                <a:ea typeface="Lucida Grande"/>
                <a:cs typeface="Lucida Grande"/>
                <a:sym typeface="Lucida Grande"/>
              </a:rPr>
              <a:t> </a:t>
            </a:r>
            <a:r>
              <a:rPr lang="en-US" sz="2200" i="1" dirty="0" err="1" smtClean="0">
                <a:effectLst/>
                <a:latin typeface="Lucida Grande"/>
                <a:ea typeface="Lucida Grande"/>
                <a:cs typeface="Lucida Grande"/>
                <a:sym typeface="Lucida Grande"/>
              </a:rPr>
              <a:t>славу</a:t>
            </a:r>
            <a:r>
              <a:rPr lang="en-US" sz="2200" i="1" dirty="0" smtClean="0">
                <a:effectLst/>
                <a:latin typeface="Lucida Grande"/>
                <a:ea typeface="Lucida Grande"/>
                <a:cs typeface="Lucida Grande"/>
                <a:sym typeface="Lucida Grande"/>
              </a:rPr>
              <a:t>, </a:t>
            </a:r>
            <a:r>
              <a:rPr lang="en-US" sz="2200" i="1" dirty="0" err="1" smtClean="0">
                <a:effectLst/>
                <a:latin typeface="Lucida Grande"/>
                <a:ea typeface="Lucida Grande"/>
                <a:cs typeface="Lucida Grande"/>
                <a:sym typeface="Lucida Grande"/>
              </a:rPr>
              <a:t>ради</a:t>
            </a:r>
            <a:r>
              <a:rPr lang="en-US" sz="2200" i="1" dirty="0" smtClean="0">
                <a:effectLst/>
                <a:latin typeface="Lucida Grande"/>
                <a:ea typeface="Lucida Grande"/>
                <a:cs typeface="Lucida Grande"/>
                <a:sym typeface="Lucida Grande"/>
              </a:rPr>
              <a:t> </a:t>
            </a:r>
            <a:r>
              <a:rPr lang="en-US" sz="2200" i="1" dirty="0" err="1" smtClean="0">
                <a:effectLst/>
                <a:latin typeface="Lucida Grande"/>
                <a:ea typeface="Lucida Grande"/>
                <a:cs typeface="Lucida Grande"/>
                <a:sym typeface="Lucida Grande"/>
              </a:rPr>
              <a:t>милости</a:t>
            </a:r>
            <a:r>
              <a:rPr lang="en-US" sz="2200" i="1" dirty="0" smtClean="0">
                <a:effectLst/>
                <a:latin typeface="Lucida Grande"/>
                <a:ea typeface="Lucida Grande"/>
                <a:cs typeface="Lucida Grande"/>
                <a:sym typeface="Lucida Grande"/>
              </a:rPr>
              <a:t> </a:t>
            </a:r>
            <a:r>
              <a:rPr lang="en-US" sz="2200" i="1" dirty="0" err="1" smtClean="0">
                <a:effectLst/>
                <a:latin typeface="Lucida Grande"/>
                <a:ea typeface="Lucida Grande"/>
                <a:cs typeface="Lucida Grande"/>
                <a:sym typeface="Lucida Grande"/>
              </a:rPr>
              <a:t>Твоей</a:t>
            </a:r>
            <a:r>
              <a:rPr lang="en-US" sz="2200" i="1" dirty="0" smtClean="0">
                <a:effectLst/>
                <a:latin typeface="Lucida Grande"/>
                <a:ea typeface="Lucida Grande"/>
                <a:cs typeface="Lucida Grande"/>
                <a:sym typeface="Lucida Grande"/>
              </a:rPr>
              <a:t>, </a:t>
            </a:r>
            <a:r>
              <a:rPr lang="en-US" sz="2200" i="1" dirty="0" err="1" smtClean="0">
                <a:effectLst/>
                <a:latin typeface="Lucida Grande"/>
                <a:ea typeface="Lucida Grande"/>
                <a:cs typeface="Lucida Grande"/>
                <a:sym typeface="Lucida Grande"/>
              </a:rPr>
              <a:t>ради</a:t>
            </a:r>
            <a:r>
              <a:rPr lang="en-US" sz="2200" i="1" dirty="0" smtClean="0">
                <a:effectLst/>
                <a:latin typeface="Lucida Grande"/>
                <a:ea typeface="Lucida Grande"/>
                <a:cs typeface="Lucida Grande"/>
                <a:sym typeface="Lucida Grande"/>
              </a:rPr>
              <a:t> </a:t>
            </a:r>
            <a:r>
              <a:rPr lang="en-US" sz="2200" i="1" dirty="0" err="1" smtClean="0">
                <a:effectLst/>
                <a:latin typeface="Lucida Grande"/>
                <a:ea typeface="Lucida Grande"/>
                <a:cs typeface="Lucida Grande"/>
                <a:sym typeface="Lucida Grande"/>
              </a:rPr>
              <a:t>истины</a:t>
            </a:r>
            <a:r>
              <a:rPr lang="en-US" sz="2200" i="1" dirty="0" smtClean="0">
                <a:effectLst/>
                <a:latin typeface="Lucida Grande"/>
                <a:ea typeface="Lucida Grande"/>
                <a:cs typeface="Lucida Grande"/>
                <a:sym typeface="Lucida Grande"/>
              </a:rPr>
              <a:t> </a:t>
            </a:r>
            <a:r>
              <a:rPr lang="en-US" sz="2200" i="1" dirty="0" err="1" smtClean="0">
                <a:effectLst/>
                <a:latin typeface="Lucida Grande"/>
                <a:ea typeface="Lucida Grande"/>
                <a:cs typeface="Lucida Grande"/>
                <a:sym typeface="Lucida Grande"/>
              </a:rPr>
              <a:t>Твоей</a:t>
            </a:r>
            <a:r>
              <a:rPr lang="en-US" sz="2200" i="1" dirty="0" smtClean="0">
                <a:effectLst/>
                <a:latin typeface="Lucida Grande"/>
                <a:ea typeface="Lucida Grande"/>
                <a:cs typeface="Lucida Grande"/>
                <a:sym typeface="Lucida Grande"/>
              </a:rPr>
              <a:t>” (</a:t>
            </a:r>
            <a:r>
              <a:rPr lang="en-US" sz="2200" i="1" dirty="0" err="1" smtClean="0">
                <a:effectLst/>
                <a:latin typeface="Lucida Grande"/>
                <a:ea typeface="Lucida Grande"/>
                <a:cs typeface="Lucida Grande"/>
                <a:sym typeface="Lucida Grande"/>
              </a:rPr>
              <a:t>Пс</a:t>
            </a:r>
            <a:r>
              <a:rPr lang="en-US" sz="2200" i="1" dirty="0" smtClean="0">
                <a:effectLst/>
                <a:latin typeface="Lucida Grande"/>
                <a:ea typeface="Lucida Grande"/>
                <a:cs typeface="Lucida Grande"/>
                <a:sym typeface="Lucida Grande"/>
              </a:rPr>
              <a:t>. 113:9).</a:t>
            </a:r>
            <a:endParaRPr lang="en-US" sz="2200" dirty="0" smtClean="0">
              <a:effectLst/>
              <a:latin typeface="Lucida Grande"/>
              <a:ea typeface="Lucida Grande"/>
              <a:cs typeface="Lucida Grande"/>
              <a:sym typeface="Lucida Grande"/>
            </a:endParaRPr>
          </a:p>
          <a:p>
            <a:r>
              <a:rPr lang="en-US" sz="2200" dirty="0" smtClean="0">
                <a:effectLst/>
                <a:latin typeface="Lucida Grande"/>
                <a:ea typeface="Lucida Grande"/>
                <a:cs typeface="Lucida Grande"/>
                <a:sym typeface="Lucida Grande"/>
              </a:rPr>
              <a:t> </a:t>
            </a:r>
          </a:p>
          <a:p>
            <a:pPr lvl="0"/>
            <a:r>
              <a:rPr lang="en-US" sz="2200" b="1" dirty="0" err="1" smtClean="0">
                <a:effectLst/>
                <a:latin typeface="Lucida Grande"/>
                <a:ea typeface="Lucida Grande"/>
                <a:cs typeface="Lucida Grande"/>
                <a:sym typeface="Lucida Grande"/>
              </a:rPr>
              <a:t>Гордые</a:t>
            </a:r>
            <a:r>
              <a:rPr lang="en-US" sz="2200" b="1" dirty="0" smtClean="0">
                <a:effectLst/>
                <a:latin typeface="Lucida Grande"/>
                <a:ea typeface="Lucida Grande"/>
                <a:cs typeface="Lucida Grande"/>
                <a:sym typeface="Lucida Grande"/>
              </a:rPr>
              <a:t> </a:t>
            </a:r>
            <a:r>
              <a:rPr lang="en-US" sz="2200" b="1" dirty="0" err="1" smtClean="0">
                <a:effectLst/>
                <a:latin typeface="Lucida Grande"/>
                <a:ea typeface="Lucida Grande"/>
                <a:cs typeface="Lucida Grande"/>
                <a:sym typeface="Lucida Grande"/>
              </a:rPr>
              <a:t>самодовольные</a:t>
            </a:r>
            <a:r>
              <a:rPr lang="en-US" sz="2200" b="1" dirty="0" smtClean="0">
                <a:effectLst/>
                <a:latin typeface="Lucida Grande"/>
                <a:ea typeface="Lucida Grande"/>
                <a:cs typeface="Lucida Grande"/>
                <a:sym typeface="Lucida Grande"/>
              </a:rPr>
              <a:t> </a:t>
            </a:r>
            <a:r>
              <a:rPr lang="en-US" sz="2200" b="1" dirty="0" err="1" smtClean="0">
                <a:effectLst/>
                <a:latin typeface="Lucida Grande"/>
                <a:ea typeface="Lucida Grande"/>
                <a:cs typeface="Lucida Grande"/>
                <a:sym typeface="Lucida Grande"/>
              </a:rPr>
              <a:t>люди</a:t>
            </a:r>
            <a:r>
              <a:rPr lang="en-US" sz="2200" b="1" dirty="0" smtClean="0">
                <a:effectLst/>
                <a:latin typeface="Lucida Grande"/>
                <a:ea typeface="Lucida Grande"/>
                <a:cs typeface="Lucida Grande"/>
                <a:sym typeface="Lucida Grande"/>
              </a:rPr>
              <a:t> </a:t>
            </a:r>
            <a:r>
              <a:rPr lang="ru-RU" sz="2200" b="1" dirty="0" smtClean="0">
                <a:effectLst/>
                <a:latin typeface="Lucida Grande"/>
                <a:ea typeface="Lucida Grande"/>
                <a:cs typeface="Lucida Grande"/>
                <a:sym typeface="Lucida Grande"/>
              </a:rPr>
              <a:t>с готовностью </a:t>
            </a:r>
            <a:r>
              <a:rPr lang="ru-RU" sz="2200" b="1" dirty="0" err="1" smtClean="0">
                <a:effectLst/>
                <a:latin typeface="Lucida Grande"/>
                <a:ea typeface="Lucida Grande"/>
                <a:cs typeface="Lucida Grande"/>
                <a:sym typeface="Lucida Grande"/>
              </a:rPr>
              <a:t>деголяют</a:t>
            </a:r>
            <a:r>
              <a:rPr lang="ru-RU" sz="2200" b="1" dirty="0" smtClean="0">
                <a:effectLst/>
                <a:latin typeface="Lucida Grande"/>
                <a:ea typeface="Lucida Grande"/>
                <a:cs typeface="Lucida Grande"/>
                <a:sym typeface="Lucida Grande"/>
              </a:rPr>
              <a:t> своими титулами и великими достижениями, считают, что достойны особенного отношения.</a:t>
            </a:r>
            <a:r>
              <a:rPr lang="en-US" sz="2200" b="1" dirty="0" smtClean="0">
                <a:effectLst/>
                <a:latin typeface="Lucida Grande"/>
                <a:ea typeface="Lucida Grande"/>
                <a:cs typeface="Lucida Grande"/>
                <a:sym typeface="Lucida Grande"/>
              </a:rPr>
              <a:t> </a:t>
            </a:r>
            <a:endParaRPr lang="en-US" sz="2200" dirty="0" smtClean="0">
              <a:effectLst/>
              <a:latin typeface="Lucida Grande"/>
              <a:ea typeface="Lucida Grande"/>
              <a:cs typeface="Lucida Grande"/>
              <a:sym typeface="Lucida Grande"/>
            </a:endParaRPr>
          </a:p>
          <a:p>
            <a:pPr lvl="0"/>
            <a:r>
              <a:rPr lang="en-US" sz="2200" dirty="0" err="1" smtClean="0">
                <a:effectLst/>
                <a:latin typeface="Lucida Grande"/>
                <a:ea typeface="Lucida Grande"/>
                <a:cs typeface="Lucida Grande"/>
                <a:sym typeface="Lucida Grande"/>
              </a:rPr>
              <a:t>Смиренным</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бескорыстным</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людям</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нет</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нужды</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говорить</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о</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своих</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титулах</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или</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достижениях</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они</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готовы</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к</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тому</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чтобы</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их</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не</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замечали</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лишь</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бы</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был</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прославлен</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Бог</a:t>
            </a:r>
            <a:r>
              <a:rPr lang="en-US" sz="2200" dirty="0" smtClean="0">
                <a:effectLst/>
                <a:latin typeface="Lucida Grande"/>
                <a:ea typeface="Lucida Grande"/>
                <a:cs typeface="Lucida Grande"/>
                <a:sym typeface="Lucida Grande"/>
              </a:rPr>
              <a:t>.</a:t>
            </a:r>
          </a:p>
          <a:p>
            <a:r>
              <a:rPr lang="en-US" sz="2200" dirty="0" smtClean="0">
                <a:effectLst/>
                <a:latin typeface="Lucida Grande"/>
                <a:ea typeface="Lucida Grande"/>
                <a:cs typeface="Lucida Grande"/>
                <a:sym typeface="Lucida Grande"/>
              </a:rPr>
              <a:t> </a:t>
            </a:r>
          </a:p>
          <a:p>
            <a:r>
              <a:rPr lang="en-US" sz="2200" i="1" dirty="0" smtClean="0">
                <a:effectLst/>
                <a:latin typeface="Lucida Grande"/>
                <a:ea typeface="Lucida Grande"/>
                <a:cs typeface="Lucida Grande"/>
                <a:sym typeface="Lucida Grande"/>
              </a:rPr>
              <a:t>“</a:t>
            </a:r>
            <a:r>
              <a:rPr lang="en-US" sz="2200" i="1" dirty="0" err="1" smtClean="0">
                <a:effectLst/>
                <a:latin typeface="Lucida Grande"/>
                <a:ea typeface="Lucida Grande"/>
                <a:cs typeface="Lucida Grande"/>
                <a:sym typeface="Lucida Grande"/>
              </a:rPr>
              <a:t>Многие</a:t>
            </a:r>
            <a:r>
              <a:rPr lang="en-US" sz="2200" i="1" dirty="0" smtClean="0">
                <a:effectLst/>
                <a:latin typeface="Lucida Grande"/>
                <a:ea typeface="Lucida Grande"/>
                <a:cs typeface="Lucida Grande"/>
                <a:sym typeface="Lucida Grande"/>
              </a:rPr>
              <a:t> </a:t>
            </a:r>
            <a:r>
              <a:rPr lang="en-US" sz="2200" i="1" dirty="0" err="1" smtClean="0">
                <a:effectLst/>
                <a:latin typeface="Lucida Grande"/>
                <a:ea typeface="Lucida Grande"/>
                <a:cs typeface="Lucida Grande"/>
                <a:sym typeface="Lucida Grande"/>
              </a:rPr>
              <a:t>хвалят</a:t>
            </a:r>
            <a:r>
              <a:rPr lang="en-US" sz="2200" i="1" dirty="0" smtClean="0">
                <a:effectLst/>
                <a:latin typeface="Lucida Grande"/>
                <a:ea typeface="Lucida Grande"/>
                <a:cs typeface="Lucida Grande"/>
                <a:sym typeface="Lucida Grande"/>
              </a:rPr>
              <a:t> </a:t>
            </a:r>
            <a:r>
              <a:rPr lang="en-US" sz="2200" i="1" dirty="0" err="1" smtClean="0">
                <a:effectLst/>
                <a:latin typeface="Lucida Grande"/>
                <a:ea typeface="Lucida Grande"/>
                <a:cs typeface="Lucida Grande"/>
                <a:sym typeface="Lucida Grande"/>
              </a:rPr>
              <a:t>человека</a:t>
            </a:r>
            <a:r>
              <a:rPr lang="en-US" sz="2200" i="1" dirty="0" smtClean="0">
                <a:effectLst/>
                <a:latin typeface="Lucida Grande"/>
                <a:ea typeface="Lucida Grande"/>
                <a:cs typeface="Lucida Grande"/>
                <a:sym typeface="Lucida Grande"/>
              </a:rPr>
              <a:t> </a:t>
            </a:r>
            <a:r>
              <a:rPr lang="en-US" sz="2200" i="1" dirty="0" err="1" smtClean="0">
                <a:effectLst/>
                <a:latin typeface="Lucida Grande"/>
                <a:ea typeface="Lucida Grande"/>
                <a:cs typeface="Lucida Grande"/>
                <a:sym typeface="Lucida Grande"/>
              </a:rPr>
              <a:t>за</a:t>
            </a:r>
            <a:r>
              <a:rPr lang="en-US" sz="2200" i="1" dirty="0" smtClean="0">
                <a:effectLst/>
                <a:latin typeface="Lucida Grande"/>
                <a:ea typeface="Lucida Grande"/>
                <a:cs typeface="Lucida Grande"/>
                <a:sym typeface="Lucida Grande"/>
              </a:rPr>
              <a:t> </a:t>
            </a:r>
            <a:r>
              <a:rPr lang="en-US" sz="2200" i="1" dirty="0" err="1" smtClean="0">
                <a:effectLst/>
                <a:latin typeface="Lucida Grande"/>
                <a:ea typeface="Lucida Grande"/>
                <a:cs typeface="Lucida Grande"/>
                <a:sym typeface="Lucida Grande"/>
              </a:rPr>
              <a:t>милосердие</a:t>
            </a:r>
            <a:r>
              <a:rPr lang="en-US" sz="2200" i="1" dirty="0" smtClean="0">
                <a:effectLst/>
                <a:latin typeface="Lucida Grande"/>
                <a:ea typeface="Lucida Grande"/>
                <a:cs typeface="Lucida Grande"/>
                <a:sym typeface="Lucida Grande"/>
              </a:rPr>
              <a:t>, </a:t>
            </a:r>
            <a:r>
              <a:rPr lang="en-US" sz="2200" i="1" dirty="0" err="1" smtClean="0">
                <a:effectLst/>
                <a:latin typeface="Lucida Grande"/>
                <a:ea typeface="Lucida Grande"/>
                <a:cs typeface="Lucida Grande"/>
                <a:sym typeface="Lucida Grande"/>
              </a:rPr>
              <a:t>но</a:t>
            </a:r>
            <a:r>
              <a:rPr lang="en-US" sz="2200" i="1" dirty="0" smtClean="0">
                <a:effectLst/>
                <a:latin typeface="Lucida Grande"/>
                <a:ea typeface="Lucida Grande"/>
                <a:cs typeface="Lucida Grande"/>
                <a:sym typeface="Lucida Grande"/>
              </a:rPr>
              <a:t> </a:t>
            </a:r>
            <a:r>
              <a:rPr lang="en-US" sz="2200" i="1" dirty="0" err="1" smtClean="0">
                <a:effectLst/>
                <a:latin typeface="Lucida Grande"/>
                <a:ea typeface="Lucida Grande"/>
                <a:cs typeface="Lucida Grande"/>
                <a:sym typeface="Lucida Grande"/>
              </a:rPr>
              <a:t>правдивого</a:t>
            </a:r>
            <a:r>
              <a:rPr lang="en-US" sz="2200" i="1" dirty="0" smtClean="0">
                <a:effectLst/>
                <a:latin typeface="Lucida Grande"/>
                <a:ea typeface="Lucida Grande"/>
                <a:cs typeface="Lucida Grande"/>
                <a:sym typeface="Lucida Grande"/>
              </a:rPr>
              <a:t> </a:t>
            </a:r>
            <a:r>
              <a:rPr lang="en-US" sz="2200" i="1" dirty="0" err="1" smtClean="0">
                <a:effectLst/>
                <a:latin typeface="Lucida Grande"/>
                <a:ea typeface="Lucida Grande"/>
                <a:cs typeface="Lucida Grande"/>
                <a:sym typeface="Lucida Grande"/>
              </a:rPr>
              <a:t>человека</a:t>
            </a:r>
            <a:r>
              <a:rPr lang="en-US" sz="2200" i="1" dirty="0" smtClean="0">
                <a:effectLst/>
                <a:latin typeface="Lucida Grande"/>
                <a:ea typeface="Lucida Grande"/>
                <a:cs typeface="Lucida Grande"/>
                <a:sym typeface="Lucida Grande"/>
              </a:rPr>
              <a:t> </a:t>
            </a:r>
            <a:r>
              <a:rPr lang="en-US" sz="2200" i="1" dirty="0" err="1" smtClean="0">
                <a:effectLst/>
                <a:latin typeface="Lucida Grande"/>
                <a:ea typeface="Lucida Grande"/>
                <a:cs typeface="Lucida Grande"/>
                <a:sym typeface="Lucida Grande"/>
              </a:rPr>
              <a:t>кто</a:t>
            </a:r>
            <a:r>
              <a:rPr lang="en-US" sz="2200" i="1" dirty="0" smtClean="0">
                <a:effectLst/>
                <a:latin typeface="Lucida Grande"/>
                <a:ea typeface="Lucida Grande"/>
                <a:cs typeface="Lucida Grande"/>
                <a:sym typeface="Lucida Grande"/>
              </a:rPr>
              <a:t> </a:t>
            </a:r>
            <a:r>
              <a:rPr lang="en-US" sz="2200" i="1" dirty="0" err="1" smtClean="0">
                <a:effectLst/>
                <a:latin typeface="Lucida Grande"/>
                <a:ea typeface="Lucida Grande"/>
                <a:cs typeface="Lucida Grande"/>
                <a:sym typeface="Lucida Grande"/>
              </a:rPr>
              <a:t>находит</a:t>
            </a:r>
            <a:r>
              <a:rPr lang="en-US" sz="2200" i="1" dirty="0" smtClean="0">
                <a:effectLst/>
                <a:latin typeface="Lucida Grande"/>
                <a:ea typeface="Lucida Grande"/>
                <a:cs typeface="Lucida Grande"/>
                <a:sym typeface="Lucida Grande"/>
              </a:rPr>
              <a:t>?” (</a:t>
            </a:r>
            <a:r>
              <a:rPr lang="en-US" sz="2200" i="1" dirty="0" err="1" smtClean="0">
                <a:effectLst/>
                <a:latin typeface="Lucida Grande"/>
                <a:ea typeface="Lucida Grande"/>
                <a:cs typeface="Lucida Grande"/>
                <a:sym typeface="Lucida Grande"/>
              </a:rPr>
              <a:t>Прит</a:t>
            </a:r>
            <a:r>
              <a:rPr lang="en-US" sz="2200" i="1" dirty="0" smtClean="0">
                <a:effectLst/>
                <a:latin typeface="Lucida Grande"/>
                <a:ea typeface="Lucida Grande"/>
                <a:cs typeface="Lucida Grande"/>
                <a:sym typeface="Lucida Grande"/>
              </a:rPr>
              <a:t>. 20:6).</a:t>
            </a:r>
            <a:endParaRPr lang="en-US" sz="2200" dirty="0" smtClean="0">
              <a:effectLst/>
              <a:latin typeface="Lucida Grande"/>
              <a:ea typeface="Lucida Grande"/>
              <a:cs typeface="Lucida Grande"/>
              <a:sym typeface="Lucida Grande"/>
            </a:endParaRPr>
          </a:p>
          <a:p>
            <a:pPr lvl="0"/>
            <a:endParaRPr lang="ru-RU" sz="2200" b="1" dirty="0" smtClean="0">
              <a:effectLst/>
              <a:latin typeface="Lucida Grande"/>
              <a:ea typeface="Lucida Grande"/>
              <a:cs typeface="Lucida Grande"/>
              <a:sym typeface="Lucida Grande"/>
            </a:endParaRPr>
          </a:p>
          <a:p>
            <a:pPr lvl="0"/>
            <a:endParaRPr lang="en-US" dirty="0"/>
          </a:p>
        </p:txBody>
      </p:sp>
    </p:spTree>
    <p:extLst>
      <p:ext uri="{BB962C8B-B14F-4D97-AF65-F5344CB8AC3E}">
        <p14:creationId xmlns:p14="http://schemas.microsoft.com/office/powerpoint/2010/main" val="154342329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2200" b="1" dirty="0" err="1" smtClean="0">
                <a:effectLst/>
                <a:latin typeface="Lucida Grande"/>
                <a:ea typeface="Lucida Grande"/>
                <a:cs typeface="Lucida Grande"/>
                <a:sym typeface="Lucida Grande"/>
              </a:rPr>
              <a:t>Гордые</a:t>
            </a:r>
            <a:r>
              <a:rPr lang="en-US" sz="2200" b="1" dirty="0" smtClean="0">
                <a:effectLst/>
                <a:latin typeface="Lucida Grande"/>
                <a:ea typeface="Lucida Grande"/>
                <a:cs typeface="Lucida Grande"/>
                <a:sym typeface="Lucida Grande"/>
              </a:rPr>
              <a:t> </a:t>
            </a:r>
            <a:r>
              <a:rPr lang="en-US" sz="2200" b="1" dirty="0" err="1" smtClean="0">
                <a:effectLst/>
                <a:latin typeface="Lucida Grande"/>
                <a:ea typeface="Lucida Grande"/>
                <a:cs typeface="Lucida Grande"/>
                <a:sym typeface="Lucida Grande"/>
              </a:rPr>
              <a:t>самодовольные</a:t>
            </a:r>
            <a:r>
              <a:rPr lang="en-US" sz="2200" b="1" dirty="0" smtClean="0">
                <a:effectLst/>
                <a:latin typeface="Lucida Grande"/>
                <a:ea typeface="Lucida Grande"/>
                <a:cs typeface="Lucida Grande"/>
                <a:sym typeface="Lucida Grande"/>
              </a:rPr>
              <a:t> </a:t>
            </a:r>
            <a:r>
              <a:rPr lang="en-US" sz="2200" b="1" dirty="0" err="1" smtClean="0">
                <a:effectLst/>
                <a:latin typeface="Lucida Grande"/>
                <a:ea typeface="Lucida Grande"/>
                <a:cs typeface="Lucida Grande"/>
                <a:sym typeface="Lucida Grande"/>
              </a:rPr>
              <a:t>люди</a:t>
            </a:r>
            <a:r>
              <a:rPr lang="en-US" sz="2200" b="1" dirty="0" smtClean="0">
                <a:effectLst/>
                <a:latin typeface="Lucida Grande"/>
                <a:ea typeface="Lucida Grande"/>
                <a:cs typeface="Lucida Grande"/>
                <a:sym typeface="Lucida Grande"/>
              </a:rPr>
              <a:t> </a:t>
            </a:r>
            <a:r>
              <a:rPr lang="en-US" sz="2200" b="1" dirty="0" err="1" smtClean="0">
                <a:effectLst/>
                <a:latin typeface="Lucida Grande"/>
                <a:ea typeface="Lucida Grande"/>
                <a:cs typeface="Lucida Grande"/>
                <a:sym typeface="Lucida Grande"/>
              </a:rPr>
              <a:t>используют</a:t>
            </a:r>
            <a:r>
              <a:rPr lang="en-US" sz="2200" b="1" dirty="0" smtClean="0">
                <a:effectLst/>
                <a:latin typeface="Lucida Grande"/>
                <a:ea typeface="Lucida Grande"/>
                <a:cs typeface="Lucida Grande"/>
                <a:sym typeface="Lucida Grande"/>
              </a:rPr>
              <a:t> </a:t>
            </a:r>
            <a:r>
              <a:rPr lang="en-US" sz="2200" b="1" dirty="0" err="1" smtClean="0">
                <a:effectLst/>
                <a:latin typeface="Lucida Grande"/>
                <a:ea typeface="Lucida Grande"/>
                <a:cs typeface="Lucida Grande"/>
                <a:sym typeface="Lucida Grande"/>
              </a:rPr>
              <a:t>свою</a:t>
            </a:r>
            <a:r>
              <a:rPr lang="en-US" sz="2200" b="1" dirty="0" smtClean="0">
                <a:effectLst/>
                <a:latin typeface="Lucida Grande"/>
                <a:ea typeface="Lucida Grande"/>
                <a:cs typeface="Lucida Grande"/>
                <a:sym typeface="Lucida Grande"/>
              </a:rPr>
              <a:t> </a:t>
            </a:r>
            <a:r>
              <a:rPr lang="en-US" sz="2200" b="1" dirty="0" err="1" smtClean="0">
                <a:effectLst/>
                <a:latin typeface="Lucida Grande"/>
                <a:ea typeface="Lucida Grande"/>
                <a:cs typeface="Lucida Grande"/>
                <a:sym typeface="Lucida Grande"/>
              </a:rPr>
              <a:t>жизнь</a:t>
            </a:r>
            <a:r>
              <a:rPr lang="en-US" sz="2200" b="1" dirty="0" smtClean="0">
                <a:effectLst/>
                <a:latin typeface="Lucida Grande"/>
                <a:ea typeface="Lucida Grande"/>
                <a:cs typeface="Lucida Grande"/>
                <a:sym typeface="Lucida Grande"/>
              </a:rPr>
              <a:t> </a:t>
            </a:r>
            <a:r>
              <a:rPr lang="en-US" sz="2200" b="1" dirty="0" err="1" smtClean="0">
                <a:effectLst/>
                <a:latin typeface="Lucida Grande"/>
                <a:ea typeface="Lucida Grande"/>
                <a:cs typeface="Lucida Grande"/>
                <a:sym typeface="Lucida Grande"/>
              </a:rPr>
              <a:t>и</a:t>
            </a:r>
            <a:r>
              <a:rPr lang="en-US" sz="2200" b="1" dirty="0" smtClean="0">
                <a:effectLst/>
                <a:latin typeface="Lucida Grande"/>
                <a:ea typeface="Lucida Grande"/>
                <a:cs typeface="Lucida Grande"/>
                <a:sym typeface="Lucida Grande"/>
              </a:rPr>
              <a:t> </a:t>
            </a:r>
            <a:r>
              <a:rPr lang="en-US" sz="2200" b="1" dirty="0" err="1" smtClean="0">
                <a:effectLst/>
                <a:latin typeface="Lucida Grande"/>
                <a:ea typeface="Lucida Grande"/>
                <a:cs typeface="Lucida Grande"/>
                <a:sym typeface="Lucida Grande"/>
              </a:rPr>
              <a:t>влияние</a:t>
            </a:r>
            <a:r>
              <a:rPr lang="en-US" sz="2200" b="1" dirty="0" smtClean="0">
                <a:effectLst/>
                <a:latin typeface="Lucida Grande"/>
                <a:ea typeface="Lucida Grande"/>
                <a:cs typeface="Lucida Grande"/>
                <a:sym typeface="Lucida Grande"/>
              </a:rPr>
              <a:t> </a:t>
            </a:r>
            <a:r>
              <a:rPr lang="en-US" sz="2200" b="1" dirty="0" err="1" smtClean="0">
                <a:effectLst/>
                <a:latin typeface="Lucida Grande"/>
                <a:ea typeface="Lucida Grande"/>
                <a:cs typeface="Lucida Grande"/>
                <a:sym typeface="Lucida Grande"/>
              </a:rPr>
              <a:t>для</a:t>
            </a:r>
            <a:r>
              <a:rPr lang="en-US" sz="2200" b="1" dirty="0" smtClean="0">
                <a:effectLst/>
                <a:latin typeface="Lucida Grande"/>
                <a:ea typeface="Lucida Grande"/>
                <a:cs typeface="Lucida Grande"/>
                <a:sym typeface="Lucida Grande"/>
              </a:rPr>
              <a:t> </a:t>
            </a:r>
            <a:r>
              <a:rPr lang="en-US" sz="2200" b="1" dirty="0" err="1" smtClean="0">
                <a:effectLst/>
                <a:latin typeface="Lucida Grande"/>
                <a:ea typeface="Lucida Grande"/>
                <a:cs typeface="Lucida Grande"/>
                <a:sym typeface="Lucida Grande"/>
              </a:rPr>
              <a:t>того</a:t>
            </a:r>
            <a:r>
              <a:rPr lang="en-US" sz="2200" b="1" dirty="0" smtClean="0">
                <a:effectLst/>
                <a:latin typeface="Lucida Grande"/>
                <a:ea typeface="Lucida Grande"/>
                <a:cs typeface="Lucida Grande"/>
                <a:sym typeface="Lucida Grande"/>
              </a:rPr>
              <a:t>, </a:t>
            </a:r>
            <a:r>
              <a:rPr lang="en-US" sz="2200" b="1" dirty="0" err="1" smtClean="0">
                <a:effectLst/>
                <a:latin typeface="Lucida Grande"/>
                <a:ea typeface="Lucida Grande"/>
                <a:cs typeface="Lucida Grande"/>
                <a:sym typeface="Lucida Grande"/>
              </a:rPr>
              <a:t>чтобы</a:t>
            </a:r>
            <a:r>
              <a:rPr lang="en-US" sz="2200" b="1" dirty="0" smtClean="0">
                <a:effectLst/>
                <a:latin typeface="Lucida Grande"/>
                <a:ea typeface="Lucida Grande"/>
                <a:cs typeface="Lucida Grande"/>
                <a:sym typeface="Lucida Grande"/>
              </a:rPr>
              <a:t> </a:t>
            </a:r>
            <a:r>
              <a:rPr lang="en-US" sz="2200" b="1" dirty="0" err="1" smtClean="0">
                <a:effectLst/>
                <a:latin typeface="Lucida Grande"/>
                <a:ea typeface="Lucida Grande"/>
                <a:cs typeface="Lucida Grande"/>
                <a:sym typeface="Lucida Grande"/>
              </a:rPr>
              <a:t>заниматься</a:t>
            </a:r>
            <a:r>
              <a:rPr lang="en-US" sz="2200" b="1" dirty="0" smtClean="0">
                <a:effectLst/>
                <a:latin typeface="Lucida Grande"/>
                <a:ea typeface="Lucida Grande"/>
                <a:cs typeface="Lucida Grande"/>
                <a:sym typeface="Lucida Grande"/>
              </a:rPr>
              <a:t> </a:t>
            </a:r>
            <a:r>
              <a:rPr lang="en-US" sz="2200" b="1" dirty="0" err="1" smtClean="0">
                <a:effectLst/>
                <a:latin typeface="Lucida Grande"/>
                <a:ea typeface="Lucida Grande"/>
                <a:cs typeface="Lucida Grande"/>
                <a:sym typeface="Lucida Grande"/>
              </a:rPr>
              <a:t>показухой</a:t>
            </a:r>
            <a:r>
              <a:rPr lang="en-US" sz="2200" b="1" dirty="0" smtClean="0">
                <a:effectLst/>
                <a:latin typeface="Lucida Grande"/>
                <a:ea typeface="Lucida Grande"/>
                <a:cs typeface="Lucida Grande"/>
                <a:sym typeface="Lucida Grande"/>
              </a:rPr>
              <a:t>. </a:t>
            </a:r>
            <a:endParaRPr lang="en-US" sz="2200" dirty="0" smtClean="0">
              <a:effectLst/>
              <a:latin typeface="Lucida Grande"/>
              <a:ea typeface="Lucida Grande"/>
              <a:cs typeface="Lucida Grande"/>
              <a:sym typeface="Lucida Grande"/>
            </a:endParaRPr>
          </a:p>
          <a:p>
            <a:pPr lvl="0"/>
            <a:r>
              <a:rPr lang="ru-RU" sz="2200" dirty="0" smtClean="0">
                <a:effectLst/>
                <a:latin typeface="Lucida Grande"/>
                <a:ea typeface="Lucida Grande"/>
                <a:cs typeface="Lucida Grande"/>
                <a:sym typeface="Lucida Grande"/>
              </a:rPr>
              <a:t>Смиренные бескорыстные люди используют свое положение и влияние, данное им Богом, чтобы возвысить лишь Христа. </a:t>
            </a:r>
            <a:endParaRPr lang="en-US" sz="2200" dirty="0" smtClean="0">
              <a:effectLst/>
              <a:latin typeface="Lucida Grande"/>
              <a:ea typeface="Lucida Grande"/>
              <a:cs typeface="Lucida Grande"/>
              <a:sym typeface="Lucida Grande"/>
            </a:endParaRPr>
          </a:p>
          <a:p>
            <a:r>
              <a:rPr lang="en-US" sz="2200" i="1" dirty="0" smtClean="0">
                <a:effectLst/>
                <a:latin typeface="Lucida Grande"/>
                <a:ea typeface="Lucida Grande"/>
                <a:cs typeface="Lucida Grande"/>
                <a:sym typeface="Lucida Grande"/>
              </a:rPr>
              <a:t> </a:t>
            </a:r>
            <a:endParaRPr lang="en-US" sz="2200" dirty="0" smtClean="0">
              <a:effectLst/>
              <a:latin typeface="Lucida Grande"/>
              <a:ea typeface="Lucida Grande"/>
              <a:cs typeface="Lucida Grande"/>
              <a:sym typeface="Lucida Grande"/>
            </a:endParaRPr>
          </a:p>
          <a:p>
            <a:r>
              <a:rPr lang="en-US" sz="2200" i="1" dirty="0" smtClean="0">
                <a:effectLst/>
                <a:latin typeface="Lucida Grande"/>
                <a:ea typeface="Lucida Grande"/>
                <a:cs typeface="Lucida Grande"/>
                <a:sym typeface="Lucida Grande"/>
              </a:rPr>
              <a:t>“</a:t>
            </a:r>
            <a:r>
              <a:rPr lang="en-US" sz="2200" i="1" dirty="0" err="1" smtClean="0">
                <a:effectLst/>
                <a:latin typeface="Lucida Grande"/>
                <a:ea typeface="Lucida Grande"/>
                <a:cs typeface="Lucida Grande"/>
                <a:sym typeface="Lucida Grande"/>
              </a:rPr>
              <a:t>Ему</a:t>
            </a:r>
            <a:r>
              <a:rPr lang="en-US" sz="2200" i="1" dirty="0" smtClean="0">
                <a:effectLst/>
                <a:latin typeface="Lucida Grande"/>
                <a:ea typeface="Lucida Grande"/>
                <a:cs typeface="Lucida Grande"/>
                <a:sym typeface="Lucida Grande"/>
              </a:rPr>
              <a:t> </a:t>
            </a:r>
            <a:r>
              <a:rPr lang="en-US" sz="2200" i="1" dirty="0" err="1" smtClean="0">
                <a:effectLst/>
                <a:latin typeface="Lucida Grande"/>
                <a:ea typeface="Lucida Grande"/>
                <a:cs typeface="Lucida Grande"/>
                <a:sym typeface="Lucida Grande"/>
              </a:rPr>
              <a:t>должно</a:t>
            </a:r>
            <a:r>
              <a:rPr lang="en-US" sz="2200" i="1" dirty="0" smtClean="0">
                <a:effectLst/>
                <a:latin typeface="Lucida Grande"/>
                <a:ea typeface="Lucida Grande"/>
                <a:cs typeface="Lucida Grande"/>
                <a:sym typeface="Lucida Grande"/>
              </a:rPr>
              <a:t> </a:t>
            </a:r>
            <a:r>
              <a:rPr lang="en-US" sz="2200" i="1" dirty="0" err="1" smtClean="0">
                <a:effectLst/>
                <a:latin typeface="Lucida Grande"/>
                <a:ea typeface="Lucida Grande"/>
                <a:cs typeface="Lucida Grande"/>
                <a:sym typeface="Lucida Grande"/>
              </a:rPr>
              <a:t>расти</a:t>
            </a:r>
            <a:r>
              <a:rPr lang="en-US" sz="2200" i="1" dirty="0" smtClean="0">
                <a:effectLst/>
                <a:latin typeface="Lucida Grande"/>
                <a:ea typeface="Lucida Grande"/>
                <a:cs typeface="Lucida Grande"/>
                <a:sym typeface="Lucida Grande"/>
              </a:rPr>
              <a:t>, </a:t>
            </a:r>
            <a:r>
              <a:rPr lang="en-US" sz="2200" i="1" dirty="0" err="1" smtClean="0">
                <a:effectLst/>
                <a:latin typeface="Lucida Grande"/>
                <a:ea typeface="Lucida Grande"/>
                <a:cs typeface="Lucida Grande"/>
                <a:sym typeface="Lucida Grande"/>
              </a:rPr>
              <a:t>а</a:t>
            </a:r>
            <a:r>
              <a:rPr lang="en-US" sz="2200" i="1" dirty="0" smtClean="0">
                <a:effectLst/>
                <a:latin typeface="Lucida Grande"/>
                <a:ea typeface="Lucida Grande"/>
                <a:cs typeface="Lucida Grande"/>
                <a:sym typeface="Lucida Grande"/>
              </a:rPr>
              <a:t> </a:t>
            </a:r>
            <a:r>
              <a:rPr lang="en-US" sz="2200" i="1" dirty="0" err="1" smtClean="0">
                <a:effectLst/>
                <a:latin typeface="Lucida Grande"/>
                <a:ea typeface="Lucida Grande"/>
                <a:cs typeface="Lucida Grande"/>
                <a:sym typeface="Lucida Grande"/>
              </a:rPr>
              <a:t>мне</a:t>
            </a:r>
            <a:r>
              <a:rPr lang="en-US" sz="2200" i="1" dirty="0" smtClean="0">
                <a:effectLst/>
                <a:latin typeface="Lucida Grande"/>
                <a:ea typeface="Lucida Grande"/>
                <a:cs typeface="Lucida Grande"/>
                <a:sym typeface="Lucida Grande"/>
              </a:rPr>
              <a:t> </a:t>
            </a:r>
            <a:r>
              <a:rPr lang="en-US" sz="2200" i="1" dirty="0" err="1" smtClean="0">
                <a:effectLst/>
                <a:latin typeface="Lucida Grande"/>
                <a:ea typeface="Lucida Grande"/>
                <a:cs typeface="Lucida Grande"/>
                <a:sym typeface="Lucida Grande"/>
              </a:rPr>
              <a:t>умаляться</a:t>
            </a:r>
            <a:r>
              <a:rPr lang="en-US" sz="2200" i="1" dirty="0" smtClean="0">
                <a:effectLst/>
                <a:latin typeface="Lucida Grande"/>
                <a:ea typeface="Lucida Grande"/>
                <a:cs typeface="Lucida Grande"/>
                <a:sym typeface="Lucida Grande"/>
              </a:rPr>
              <a:t>” (</a:t>
            </a:r>
            <a:r>
              <a:rPr lang="en-US" sz="2200" i="1" dirty="0" err="1" smtClean="0">
                <a:effectLst/>
                <a:latin typeface="Lucida Grande"/>
                <a:ea typeface="Lucida Grande"/>
                <a:cs typeface="Lucida Grande"/>
                <a:sym typeface="Lucida Grande"/>
              </a:rPr>
              <a:t>Ин</a:t>
            </a:r>
            <a:r>
              <a:rPr lang="en-US" sz="2200" i="1" dirty="0" smtClean="0">
                <a:effectLst/>
                <a:latin typeface="Lucida Grande"/>
                <a:ea typeface="Lucida Grande"/>
                <a:cs typeface="Lucida Grande"/>
                <a:sym typeface="Lucida Grande"/>
              </a:rPr>
              <a:t>. 3:30).</a:t>
            </a:r>
            <a:endParaRPr lang="en-US" sz="2200" dirty="0" smtClean="0">
              <a:effectLst/>
              <a:latin typeface="Lucida Grande"/>
              <a:ea typeface="Lucida Grande"/>
              <a:cs typeface="Lucida Grande"/>
              <a:sym typeface="Lucida Grande"/>
            </a:endParaRPr>
          </a:p>
          <a:p>
            <a:r>
              <a:rPr lang="en-US" sz="2200" i="1" dirty="0" smtClean="0">
                <a:effectLst/>
                <a:latin typeface="Lucida Grande"/>
                <a:ea typeface="Lucida Grande"/>
                <a:cs typeface="Lucida Grande"/>
                <a:sym typeface="Lucida Grande"/>
              </a:rPr>
              <a:t> </a:t>
            </a:r>
            <a:endParaRPr lang="en-US" sz="2200" dirty="0" smtClean="0">
              <a:effectLst/>
              <a:latin typeface="Lucida Grande"/>
              <a:ea typeface="Lucida Grande"/>
              <a:cs typeface="Lucida Grande"/>
              <a:sym typeface="Lucida Grande"/>
            </a:endParaRPr>
          </a:p>
          <a:p>
            <a:pPr lvl="0"/>
            <a:r>
              <a:rPr lang="en-US" sz="2200" b="1" dirty="0" err="1" smtClean="0">
                <a:effectLst/>
                <a:latin typeface="Lucida Grande"/>
                <a:ea typeface="Lucida Grande"/>
                <a:cs typeface="Lucida Grande"/>
                <a:sym typeface="Lucida Grande"/>
              </a:rPr>
              <a:t>Гордым</a:t>
            </a:r>
            <a:r>
              <a:rPr lang="en-US" sz="2200" b="1" dirty="0" smtClean="0">
                <a:effectLst/>
                <a:latin typeface="Lucida Grande"/>
                <a:ea typeface="Lucida Grande"/>
                <a:cs typeface="Lucida Grande"/>
                <a:sym typeface="Lucida Grande"/>
              </a:rPr>
              <a:t> </a:t>
            </a:r>
            <a:r>
              <a:rPr lang="en-US" sz="2200" b="1" dirty="0" err="1" smtClean="0">
                <a:effectLst/>
                <a:latin typeface="Lucida Grande"/>
                <a:ea typeface="Lucida Grande"/>
                <a:cs typeface="Lucida Grande"/>
                <a:sym typeface="Lucida Grande"/>
              </a:rPr>
              <a:t>самодовольным</a:t>
            </a:r>
            <a:r>
              <a:rPr lang="en-US" sz="2200" b="1" dirty="0" smtClean="0">
                <a:effectLst/>
                <a:latin typeface="Lucida Grande"/>
                <a:ea typeface="Lucida Grande"/>
                <a:cs typeface="Lucida Grande"/>
                <a:sym typeface="Lucida Grande"/>
              </a:rPr>
              <a:t> </a:t>
            </a:r>
            <a:r>
              <a:rPr lang="en-US" sz="2200" b="1" dirty="0" err="1" smtClean="0">
                <a:effectLst/>
                <a:latin typeface="Lucida Grande"/>
                <a:ea typeface="Lucida Grande"/>
                <a:cs typeface="Lucida Grande"/>
                <a:sym typeface="Lucida Grande"/>
              </a:rPr>
              <a:t>людям</a:t>
            </a:r>
            <a:r>
              <a:rPr lang="en-US" sz="2200" b="1" dirty="0" smtClean="0">
                <a:effectLst/>
                <a:latin typeface="Lucida Grande"/>
                <a:ea typeface="Lucida Grande"/>
                <a:cs typeface="Lucida Grande"/>
                <a:sym typeface="Lucida Grande"/>
              </a:rPr>
              <a:t> </a:t>
            </a:r>
            <a:r>
              <a:rPr lang="en-US" sz="2200" b="1" dirty="0" err="1" smtClean="0">
                <a:effectLst/>
                <a:latin typeface="Lucida Grande"/>
                <a:ea typeface="Lucida Grande"/>
                <a:cs typeface="Lucida Grande"/>
                <a:sym typeface="Lucida Grande"/>
              </a:rPr>
              <a:t>сложно</a:t>
            </a:r>
            <a:r>
              <a:rPr lang="en-US" sz="2200" b="1" dirty="0" smtClean="0">
                <a:effectLst/>
                <a:latin typeface="Lucida Grande"/>
                <a:ea typeface="Lucida Grande"/>
                <a:cs typeface="Lucida Grande"/>
                <a:sym typeface="Lucida Grande"/>
              </a:rPr>
              <a:t> </a:t>
            </a:r>
            <a:r>
              <a:rPr lang="en-US" sz="2200" b="1" dirty="0" err="1" smtClean="0">
                <a:effectLst/>
                <a:latin typeface="Lucida Grande"/>
                <a:ea typeface="Lucida Grande"/>
                <a:cs typeface="Lucida Grande"/>
                <a:sym typeface="Lucida Grande"/>
              </a:rPr>
              <a:t>служить</a:t>
            </a:r>
            <a:r>
              <a:rPr lang="en-US" sz="2200" b="1" dirty="0" smtClean="0">
                <a:effectLst/>
                <a:latin typeface="Lucida Grande"/>
                <a:ea typeface="Lucida Grande"/>
                <a:cs typeface="Lucida Grande"/>
                <a:sym typeface="Lucida Grande"/>
              </a:rPr>
              <a:t> </a:t>
            </a:r>
            <a:r>
              <a:rPr lang="en-US" sz="2200" b="1" dirty="0" err="1" smtClean="0">
                <a:effectLst/>
                <a:latin typeface="Lucida Grande"/>
                <a:ea typeface="Lucida Grande"/>
                <a:cs typeface="Lucida Grande"/>
                <a:sym typeface="Lucida Grande"/>
              </a:rPr>
              <a:t>и</a:t>
            </a:r>
            <a:r>
              <a:rPr lang="en-US" sz="2200" b="1" dirty="0" smtClean="0">
                <a:effectLst/>
                <a:latin typeface="Lucida Grande"/>
                <a:ea typeface="Lucida Grande"/>
                <a:cs typeface="Lucida Grande"/>
                <a:sym typeface="Lucida Grande"/>
              </a:rPr>
              <a:t> </a:t>
            </a:r>
            <a:r>
              <a:rPr lang="en-US" sz="2200" b="1" dirty="0" err="1" smtClean="0">
                <a:effectLst/>
                <a:latin typeface="Lucida Grande"/>
                <a:ea typeface="Lucida Grande"/>
                <a:cs typeface="Lucida Grande"/>
                <a:sym typeface="Lucida Grande"/>
              </a:rPr>
              <a:t>подчиняться</a:t>
            </a:r>
            <a:r>
              <a:rPr lang="en-US" sz="2200" b="1" dirty="0" smtClean="0">
                <a:effectLst/>
                <a:latin typeface="Lucida Grande"/>
                <a:ea typeface="Lucida Grande"/>
                <a:cs typeface="Lucida Grande"/>
                <a:sym typeface="Lucida Grande"/>
              </a:rPr>
              <a:t> </a:t>
            </a:r>
            <a:r>
              <a:rPr lang="en-US" sz="2200" b="1" dirty="0" err="1" smtClean="0">
                <a:effectLst/>
                <a:latin typeface="Lucida Grande"/>
                <a:ea typeface="Lucida Grande"/>
                <a:cs typeface="Lucida Grande"/>
                <a:sym typeface="Lucida Grande"/>
              </a:rPr>
              <a:t>другим</a:t>
            </a:r>
            <a:r>
              <a:rPr lang="en-US" sz="2200" b="1" dirty="0" smtClean="0">
                <a:effectLst/>
                <a:latin typeface="Lucida Grande"/>
                <a:ea typeface="Lucida Grande"/>
                <a:cs typeface="Lucida Grande"/>
                <a:sym typeface="Lucida Grande"/>
              </a:rPr>
              <a:t>, </a:t>
            </a:r>
            <a:r>
              <a:rPr lang="en-US" sz="2200" b="1" dirty="0" err="1" smtClean="0">
                <a:effectLst/>
                <a:latin typeface="Lucida Grande"/>
                <a:ea typeface="Lucida Grande"/>
                <a:cs typeface="Lucida Grande"/>
                <a:sym typeface="Lucida Grande"/>
              </a:rPr>
              <a:t>они</a:t>
            </a:r>
            <a:r>
              <a:rPr lang="en-US" sz="2200" b="1" dirty="0" smtClean="0">
                <a:effectLst/>
                <a:latin typeface="Lucida Grande"/>
                <a:ea typeface="Lucida Grande"/>
                <a:cs typeface="Lucida Grande"/>
                <a:sym typeface="Lucida Grande"/>
              </a:rPr>
              <a:t> </a:t>
            </a:r>
            <a:r>
              <a:rPr lang="en-US" sz="2200" b="1" dirty="0" err="1" smtClean="0">
                <a:effectLst/>
                <a:latin typeface="Lucida Grande"/>
                <a:ea typeface="Lucida Grande"/>
                <a:cs typeface="Lucida Grande"/>
                <a:sym typeface="Lucida Grande"/>
              </a:rPr>
              <a:t>склонны</a:t>
            </a:r>
            <a:r>
              <a:rPr lang="en-US" sz="2200" b="1" dirty="0" smtClean="0">
                <a:effectLst/>
                <a:latin typeface="Lucida Grande"/>
                <a:ea typeface="Lucida Grande"/>
                <a:cs typeface="Lucida Grande"/>
                <a:sym typeface="Lucida Grande"/>
              </a:rPr>
              <a:t> </a:t>
            </a:r>
            <a:r>
              <a:rPr lang="en-US" sz="2200" b="1" dirty="0" err="1" smtClean="0">
                <a:effectLst/>
                <a:latin typeface="Lucida Grande"/>
                <a:ea typeface="Lucida Grande"/>
                <a:cs typeface="Lucida Grande"/>
                <a:sym typeface="Lucida Grande"/>
              </a:rPr>
              <a:t>критиковать</a:t>
            </a:r>
            <a:r>
              <a:rPr lang="en-US" sz="2200" b="1" dirty="0" smtClean="0">
                <a:effectLst/>
                <a:latin typeface="Lucida Grande"/>
                <a:ea typeface="Lucida Grande"/>
                <a:cs typeface="Lucida Grande"/>
                <a:sym typeface="Lucida Grande"/>
              </a:rPr>
              <a:t> </a:t>
            </a:r>
            <a:r>
              <a:rPr lang="en-US" sz="2200" b="1" dirty="0" err="1" smtClean="0">
                <a:effectLst/>
                <a:latin typeface="Lucida Grande"/>
                <a:ea typeface="Lucida Grande"/>
                <a:cs typeface="Lucida Grande"/>
                <a:sym typeface="Lucida Grande"/>
              </a:rPr>
              <a:t>тех</a:t>
            </a:r>
            <a:r>
              <a:rPr lang="en-US" sz="2200" b="1" dirty="0" smtClean="0">
                <a:effectLst/>
                <a:latin typeface="Lucida Grande"/>
                <a:ea typeface="Lucida Grande"/>
                <a:cs typeface="Lucida Grande"/>
                <a:sym typeface="Lucida Grande"/>
              </a:rPr>
              <a:t>, </a:t>
            </a:r>
            <a:r>
              <a:rPr lang="en-US" sz="2200" b="1" dirty="0" err="1" smtClean="0">
                <a:effectLst/>
                <a:latin typeface="Lucida Grande"/>
                <a:ea typeface="Lucida Grande"/>
                <a:cs typeface="Lucida Grande"/>
                <a:sym typeface="Lucida Grande"/>
              </a:rPr>
              <a:t>кто</a:t>
            </a:r>
            <a:r>
              <a:rPr lang="en-US" sz="2200" b="1" dirty="0" smtClean="0">
                <a:effectLst/>
                <a:latin typeface="Lucida Grande"/>
                <a:ea typeface="Lucida Grande"/>
                <a:cs typeface="Lucida Grande"/>
                <a:sym typeface="Lucida Grande"/>
              </a:rPr>
              <a:t> </a:t>
            </a:r>
            <a:r>
              <a:rPr lang="en-US" sz="2200" b="1" dirty="0" err="1" smtClean="0">
                <a:effectLst/>
                <a:latin typeface="Lucida Grande"/>
                <a:ea typeface="Lucida Grande"/>
                <a:cs typeface="Lucida Grande"/>
                <a:sym typeface="Lucida Grande"/>
              </a:rPr>
              <a:t>занимает</a:t>
            </a:r>
            <a:r>
              <a:rPr lang="en-US" sz="2200" b="1" dirty="0" smtClean="0">
                <a:effectLst/>
                <a:latin typeface="Lucida Grande"/>
                <a:ea typeface="Lucida Grande"/>
                <a:cs typeface="Lucida Grande"/>
                <a:sym typeface="Lucida Grande"/>
              </a:rPr>
              <a:t> </a:t>
            </a:r>
            <a:r>
              <a:rPr lang="en-US" sz="2200" b="1" dirty="0" err="1" smtClean="0">
                <a:effectLst/>
                <a:latin typeface="Lucida Grande"/>
                <a:ea typeface="Lucida Grande"/>
                <a:cs typeface="Lucida Grande"/>
                <a:sym typeface="Lucida Grande"/>
              </a:rPr>
              <a:t>руководящие</a:t>
            </a:r>
            <a:r>
              <a:rPr lang="en-US" sz="2200" b="1" dirty="0" smtClean="0">
                <a:effectLst/>
                <a:latin typeface="Lucida Grande"/>
                <a:ea typeface="Lucida Grande"/>
                <a:cs typeface="Lucida Grande"/>
                <a:sym typeface="Lucida Grande"/>
              </a:rPr>
              <a:t> </a:t>
            </a:r>
            <a:r>
              <a:rPr lang="en-US" sz="2200" b="1" dirty="0" err="1" smtClean="0">
                <a:effectLst/>
                <a:latin typeface="Lucida Grande"/>
                <a:ea typeface="Lucida Grande"/>
                <a:cs typeface="Lucida Grande"/>
                <a:sym typeface="Lucida Grande"/>
              </a:rPr>
              <a:t>позиции</a:t>
            </a:r>
            <a:r>
              <a:rPr lang="en-US" sz="2200" b="1" dirty="0" smtClean="0">
                <a:effectLst/>
                <a:latin typeface="Lucida Grande"/>
                <a:ea typeface="Lucida Grande"/>
                <a:cs typeface="Lucida Grande"/>
                <a:sym typeface="Lucida Grande"/>
              </a:rPr>
              <a:t>. </a:t>
            </a:r>
            <a:endParaRPr lang="en-US" sz="2200" dirty="0" smtClean="0">
              <a:effectLst/>
              <a:latin typeface="Lucida Grande"/>
              <a:ea typeface="Lucida Grande"/>
              <a:cs typeface="Lucida Grande"/>
              <a:sym typeface="Lucida Grande"/>
            </a:endParaRPr>
          </a:p>
          <a:p>
            <a:pPr lvl="0"/>
            <a:r>
              <a:rPr lang="en-US" sz="2200" dirty="0" err="1" smtClean="0">
                <a:effectLst/>
                <a:latin typeface="Lucida Grande"/>
                <a:ea typeface="Lucida Grande"/>
                <a:cs typeface="Lucida Grande"/>
                <a:sym typeface="Lucida Grande"/>
              </a:rPr>
              <a:t>Смиренные</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бескорыстные</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люди</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подобно</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Иисуса</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служат</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со</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смирением</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независимо</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от</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положения</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или</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статуса</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людей</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Они</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помогают</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и</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тем</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кто</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не</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может</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им</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помочь</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в</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чем-либо</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и</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с</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уважением</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помогают</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тем</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кто</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занимает</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какое-то</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положение</a:t>
            </a:r>
            <a:r>
              <a:rPr lang="en-US" sz="2200" dirty="0" smtClean="0">
                <a:effectLst/>
                <a:latin typeface="Lucida Grande"/>
                <a:ea typeface="Lucida Grande"/>
                <a:cs typeface="Lucida Grande"/>
                <a:sym typeface="Lucida Grande"/>
              </a:rPr>
              <a:t>. </a:t>
            </a:r>
          </a:p>
          <a:p>
            <a:r>
              <a:rPr lang="en-US" sz="2200" dirty="0" smtClean="0">
                <a:effectLst/>
                <a:latin typeface="Lucida Grande"/>
                <a:ea typeface="Lucida Grande"/>
                <a:cs typeface="Lucida Grande"/>
                <a:sym typeface="Lucida Grande"/>
              </a:rPr>
              <a:t> </a:t>
            </a:r>
          </a:p>
          <a:p>
            <a:r>
              <a:rPr lang="en-US" sz="2200" i="1" dirty="0" smtClean="0">
                <a:effectLst/>
                <a:latin typeface="Lucida Grande"/>
                <a:ea typeface="Lucida Grande"/>
                <a:cs typeface="Lucida Grande"/>
                <a:sym typeface="Lucida Grande"/>
              </a:rPr>
              <a:t>“</a:t>
            </a:r>
            <a:r>
              <a:rPr lang="en-US" sz="2200" i="1" dirty="0" err="1" smtClean="0">
                <a:effectLst/>
                <a:latin typeface="Lucida Grande"/>
                <a:ea typeface="Lucida Grande"/>
                <a:cs typeface="Lucida Grande"/>
                <a:sym typeface="Lucida Grande"/>
              </a:rPr>
              <a:t>И</a:t>
            </a:r>
            <a:r>
              <a:rPr lang="en-US" sz="2200" i="1" dirty="0" smtClean="0">
                <a:effectLst/>
                <a:latin typeface="Lucida Grande"/>
                <a:ea typeface="Lucida Grande"/>
                <a:cs typeface="Lucida Grande"/>
                <a:sym typeface="Lucida Grande"/>
              </a:rPr>
              <a:t> </a:t>
            </a:r>
            <a:r>
              <a:rPr lang="en-US" sz="2200" i="1" dirty="0" err="1" smtClean="0">
                <a:effectLst/>
                <a:latin typeface="Lucida Grande"/>
                <a:ea typeface="Lucida Grande"/>
                <a:cs typeface="Lucida Grande"/>
                <a:sym typeface="Lucida Grande"/>
              </a:rPr>
              <a:t>кто</a:t>
            </a:r>
            <a:r>
              <a:rPr lang="en-US" sz="2200" i="1" dirty="0" smtClean="0">
                <a:effectLst/>
                <a:latin typeface="Lucida Grande"/>
                <a:ea typeface="Lucida Grande"/>
                <a:cs typeface="Lucida Grande"/>
                <a:sym typeface="Lucida Grande"/>
              </a:rPr>
              <a:t> </a:t>
            </a:r>
            <a:r>
              <a:rPr lang="en-US" sz="2200" i="1" dirty="0" err="1" smtClean="0">
                <a:effectLst/>
                <a:latin typeface="Lucida Grande"/>
                <a:ea typeface="Lucida Grande"/>
                <a:cs typeface="Lucida Grande"/>
                <a:sym typeface="Lucida Grande"/>
              </a:rPr>
              <a:t>хочет</a:t>
            </a:r>
            <a:r>
              <a:rPr lang="en-US" sz="2200" i="1" dirty="0" smtClean="0">
                <a:effectLst/>
                <a:latin typeface="Lucida Grande"/>
                <a:ea typeface="Lucida Grande"/>
                <a:cs typeface="Lucida Grande"/>
                <a:sym typeface="Lucida Grande"/>
              </a:rPr>
              <a:t> </a:t>
            </a:r>
            <a:r>
              <a:rPr lang="en-US" sz="2200" i="1" dirty="0" err="1" smtClean="0">
                <a:effectLst/>
                <a:latin typeface="Lucida Grande"/>
                <a:ea typeface="Lucida Grande"/>
                <a:cs typeface="Lucida Grande"/>
                <a:sym typeface="Lucida Grande"/>
              </a:rPr>
              <a:t>между</a:t>
            </a:r>
            <a:r>
              <a:rPr lang="en-US" sz="2200" i="1" dirty="0" smtClean="0">
                <a:effectLst/>
                <a:latin typeface="Lucida Grande"/>
                <a:ea typeface="Lucida Grande"/>
                <a:cs typeface="Lucida Grande"/>
                <a:sym typeface="Lucida Grande"/>
              </a:rPr>
              <a:t> </a:t>
            </a:r>
            <a:r>
              <a:rPr lang="en-US" sz="2200" i="1" dirty="0" err="1" smtClean="0">
                <a:effectLst/>
                <a:latin typeface="Lucida Grande"/>
                <a:ea typeface="Lucida Grande"/>
                <a:cs typeface="Lucida Grande"/>
                <a:sym typeface="Lucida Grande"/>
              </a:rPr>
              <a:t>вам</a:t>
            </a:r>
            <a:r>
              <a:rPr lang="en-US" sz="2200" i="1" dirty="0" smtClean="0">
                <a:effectLst/>
                <a:latin typeface="Lucida Grande"/>
                <a:ea typeface="Lucida Grande"/>
                <a:cs typeface="Lucida Grande"/>
                <a:sym typeface="Lucida Grande"/>
              </a:rPr>
              <a:t> </a:t>
            </a:r>
            <a:r>
              <a:rPr lang="en-US" sz="2200" i="1" dirty="0" err="1" smtClean="0">
                <a:effectLst/>
                <a:latin typeface="Lucida Grande"/>
                <a:ea typeface="Lucida Grande"/>
                <a:cs typeface="Lucida Grande"/>
                <a:sym typeface="Lucida Grande"/>
              </a:rPr>
              <a:t>быть</a:t>
            </a:r>
            <a:r>
              <a:rPr lang="en-US" sz="2200" i="1" dirty="0" smtClean="0">
                <a:effectLst/>
                <a:latin typeface="Lucida Grande"/>
                <a:ea typeface="Lucida Grande"/>
                <a:cs typeface="Lucida Grande"/>
                <a:sym typeface="Lucida Grande"/>
              </a:rPr>
              <a:t> </a:t>
            </a:r>
            <a:r>
              <a:rPr lang="en-US" sz="2200" i="1" dirty="0" err="1" smtClean="0">
                <a:effectLst/>
                <a:latin typeface="Lucida Grande"/>
                <a:ea typeface="Lucida Grande"/>
                <a:cs typeface="Lucida Grande"/>
                <a:sym typeface="Lucida Grande"/>
              </a:rPr>
              <a:t>первым</a:t>
            </a:r>
            <a:r>
              <a:rPr lang="en-US" sz="2200" i="1" dirty="0" smtClean="0">
                <a:effectLst/>
                <a:latin typeface="Lucida Grande"/>
                <a:ea typeface="Lucida Grande"/>
                <a:cs typeface="Lucida Grande"/>
                <a:sym typeface="Lucida Grande"/>
              </a:rPr>
              <a:t>, </a:t>
            </a:r>
            <a:r>
              <a:rPr lang="en-US" sz="2200" i="1" dirty="0" err="1" smtClean="0">
                <a:effectLst/>
                <a:latin typeface="Lucida Grande"/>
                <a:ea typeface="Lucida Grande"/>
                <a:cs typeface="Lucida Grande"/>
                <a:sym typeface="Lucida Grande"/>
              </a:rPr>
              <a:t>да</a:t>
            </a:r>
            <a:r>
              <a:rPr lang="en-US" sz="2200" i="1" dirty="0" smtClean="0">
                <a:effectLst/>
                <a:latin typeface="Lucida Grande"/>
                <a:ea typeface="Lucida Grande"/>
                <a:cs typeface="Lucida Grande"/>
                <a:sym typeface="Lucida Grande"/>
              </a:rPr>
              <a:t> </a:t>
            </a:r>
            <a:r>
              <a:rPr lang="en-US" sz="2200" i="1" dirty="0" err="1" smtClean="0">
                <a:effectLst/>
                <a:latin typeface="Lucida Grande"/>
                <a:ea typeface="Lucida Grande"/>
                <a:cs typeface="Lucida Grande"/>
                <a:sym typeface="Lucida Grande"/>
              </a:rPr>
              <a:t>будет</a:t>
            </a:r>
            <a:r>
              <a:rPr lang="en-US" sz="2200" i="1" dirty="0" smtClean="0">
                <a:effectLst/>
                <a:latin typeface="Lucida Grande"/>
                <a:ea typeface="Lucida Grande"/>
                <a:cs typeface="Lucida Grande"/>
                <a:sym typeface="Lucida Grande"/>
              </a:rPr>
              <a:t> </a:t>
            </a:r>
            <a:r>
              <a:rPr lang="en-US" sz="2200" i="1" dirty="0" err="1" smtClean="0">
                <a:effectLst/>
                <a:latin typeface="Lucida Grande"/>
                <a:ea typeface="Lucida Grande"/>
                <a:cs typeface="Lucida Grande"/>
                <a:sym typeface="Lucida Grande"/>
              </a:rPr>
              <a:t>вам</a:t>
            </a:r>
            <a:r>
              <a:rPr lang="en-US" sz="2200" i="1" dirty="0" smtClean="0">
                <a:effectLst/>
                <a:latin typeface="Lucida Grande"/>
                <a:ea typeface="Lucida Grande"/>
                <a:cs typeface="Lucida Grande"/>
                <a:sym typeface="Lucida Grande"/>
              </a:rPr>
              <a:t> </a:t>
            </a:r>
            <a:r>
              <a:rPr lang="en-US" sz="2200" i="1" dirty="0" err="1" smtClean="0">
                <a:effectLst/>
                <a:latin typeface="Lucida Grande"/>
                <a:ea typeface="Lucida Grande"/>
                <a:cs typeface="Lucida Grande"/>
                <a:sym typeface="Lucida Grande"/>
              </a:rPr>
              <a:t>рабом</a:t>
            </a:r>
            <a:r>
              <a:rPr lang="en-US" sz="2200" i="1" dirty="0" smtClean="0">
                <a:effectLst/>
                <a:latin typeface="Lucida Grande"/>
                <a:ea typeface="Lucida Grande"/>
                <a:cs typeface="Lucida Grande"/>
                <a:sym typeface="Lucida Grande"/>
              </a:rPr>
              <a:t>; </a:t>
            </a:r>
            <a:r>
              <a:rPr lang="en-US" sz="2200" i="1" dirty="0" err="1" smtClean="0">
                <a:effectLst/>
                <a:latin typeface="Lucida Grande"/>
                <a:ea typeface="Lucida Grande"/>
                <a:cs typeface="Lucida Grande"/>
                <a:sym typeface="Lucida Grande"/>
              </a:rPr>
              <a:t>так</a:t>
            </a:r>
            <a:r>
              <a:rPr lang="en-US" sz="2200" i="1" dirty="0" smtClean="0">
                <a:effectLst/>
                <a:latin typeface="Lucida Grande"/>
                <a:ea typeface="Lucida Grande"/>
                <a:cs typeface="Lucida Grande"/>
                <a:sym typeface="Lucida Grande"/>
              </a:rPr>
              <a:t> </a:t>
            </a:r>
            <a:r>
              <a:rPr lang="en-US" sz="2200" i="1" dirty="0" err="1" smtClean="0">
                <a:effectLst/>
                <a:latin typeface="Lucida Grande"/>
                <a:ea typeface="Lucida Grande"/>
                <a:cs typeface="Lucida Grande"/>
                <a:sym typeface="Lucida Grande"/>
              </a:rPr>
              <a:t>как</a:t>
            </a:r>
            <a:r>
              <a:rPr lang="en-US" sz="2200" i="1" dirty="0" smtClean="0">
                <a:effectLst/>
                <a:latin typeface="Lucida Grande"/>
                <a:ea typeface="Lucida Grande"/>
                <a:cs typeface="Lucida Grande"/>
                <a:sym typeface="Lucida Grande"/>
              </a:rPr>
              <a:t> </a:t>
            </a:r>
            <a:r>
              <a:rPr lang="en-US" sz="2200" i="1" dirty="0" err="1" smtClean="0">
                <a:effectLst/>
                <a:latin typeface="Lucida Grande"/>
                <a:ea typeface="Lucida Grande"/>
                <a:cs typeface="Lucida Grande"/>
                <a:sym typeface="Lucida Grande"/>
              </a:rPr>
              <a:t>Сын</a:t>
            </a:r>
            <a:r>
              <a:rPr lang="en-US" sz="2200" i="1" dirty="0" smtClean="0">
                <a:effectLst/>
                <a:latin typeface="Lucida Grande"/>
                <a:ea typeface="Lucida Grande"/>
                <a:cs typeface="Lucida Grande"/>
                <a:sym typeface="Lucida Grande"/>
              </a:rPr>
              <a:t> </a:t>
            </a:r>
            <a:r>
              <a:rPr lang="en-US" sz="2200" i="1" dirty="0" err="1" smtClean="0">
                <a:effectLst/>
                <a:latin typeface="Lucida Grande"/>
                <a:ea typeface="Lucida Grande"/>
                <a:cs typeface="Lucida Grande"/>
                <a:sym typeface="Lucida Grande"/>
              </a:rPr>
              <a:t>Человеческий</a:t>
            </a:r>
            <a:r>
              <a:rPr lang="en-US" sz="2200" i="1" dirty="0" smtClean="0">
                <a:effectLst/>
                <a:latin typeface="Lucida Grande"/>
                <a:ea typeface="Lucida Grande"/>
                <a:cs typeface="Lucida Grande"/>
                <a:sym typeface="Lucida Grande"/>
              </a:rPr>
              <a:t> </a:t>
            </a:r>
            <a:r>
              <a:rPr lang="en-US" sz="2200" i="1" dirty="0" err="1" smtClean="0">
                <a:effectLst/>
                <a:latin typeface="Lucida Grande"/>
                <a:ea typeface="Lucida Grande"/>
                <a:cs typeface="Lucida Grande"/>
                <a:sym typeface="Lucida Grande"/>
              </a:rPr>
              <a:t>не</a:t>
            </a:r>
            <a:r>
              <a:rPr lang="en-US" sz="2200" i="1" dirty="0" smtClean="0">
                <a:effectLst/>
                <a:latin typeface="Lucida Grande"/>
                <a:ea typeface="Lucida Grande"/>
                <a:cs typeface="Lucida Grande"/>
                <a:sym typeface="Lucida Grande"/>
              </a:rPr>
              <a:t> </a:t>
            </a:r>
            <a:r>
              <a:rPr lang="en-US" sz="2200" i="1" dirty="0" err="1" smtClean="0">
                <a:effectLst/>
                <a:latin typeface="Lucida Grande"/>
                <a:ea typeface="Lucida Grande"/>
                <a:cs typeface="Lucida Grande"/>
                <a:sym typeface="Lucida Grande"/>
              </a:rPr>
              <a:t>для</a:t>
            </a:r>
            <a:r>
              <a:rPr lang="en-US" sz="2200" i="1" dirty="0" smtClean="0">
                <a:effectLst/>
                <a:latin typeface="Lucida Grande"/>
                <a:ea typeface="Lucida Grande"/>
                <a:cs typeface="Lucida Grande"/>
                <a:sym typeface="Lucida Grande"/>
              </a:rPr>
              <a:t> </a:t>
            </a:r>
            <a:r>
              <a:rPr lang="en-US" sz="2200" i="1" dirty="0" err="1" smtClean="0">
                <a:effectLst/>
                <a:latin typeface="Lucida Grande"/>
                <a:ea typeface="Lucida Grande"/>
                <a:cs typeface="Lucida Grande"/>
                <a:sym typeface="Lucida Grande"/>
              </a:rPr>
              <a:t>того</a:t>
            </a:r>
            <a:r>
              <a:rPr lang="en-US" sz="2200" i="1" dirty="0" smtClean="0">
                <a:effectLst/>
                <a:latin typeface="Lucida Grande"/>
                <a:ea typeface="Lucida Grande"/>
                <a:cs typeface="Lucida Grande"/>
                <a:sym typeface="Lucida Grande"/>
              </a:rPr>
              <a:t> </a:t>
            </a:r>
            <a:r>
              <a:rPr lang="en-US" sz="2200" i="1" dirty="0" err="1" smtClean="0">
                <a:effectLst/>
                <a:latin typeface="Lucida Grande"/>
                <a:ea typeface="Lucida Grande"/>
                <a:cs typeface="Lucida Grande"/>
                <a:sym typeface="Lucida Grande"/>
              </a:rPr>
              <a:t>пришел</a:t>
            </a:r>
            <a:r>
              <a:rPr lang="en-US" sz="2200" i="1" dirty="0" smtClean="0">
                <a:effectLst/>
                <a:latin typeface="Lucida Grande"/>
                <a:ea typeface="Lucida Grande"/>
                <a:cs typeface="Lucida Grande"/>
                <a:sym typeface="Lucida Grande"/>
              </a:rPr>
              <a:t>, </a:t>
            </a:r>
            <a:r>
              <a:rPr lang="en-US" sz="2200" i="1" dirty="0" err="1" smtClean="0">
                <a:effectLst/>
                <a:latin typeface="Lucida Grande"/>
                <a:ea typeface="Lucida Grande"/>
                <a:cs typeface="Lucida Grande"/>
                <a:sym typeface="Lucida Grande"/>
              </a:rPr>
              <a:t>чтобы</a:t>
            </a:r>
            <a:r>
              <a:rPr lang="en-US" sz="2200" i="1" dirty="0" smtClean="0">
                <a:effectLst/>
                <a:latin typeface="Lucida Grande"/>
                <a:ea typeface="Lucida Grande"/>
                <a:cs typeface="Lucida Grande"/>
                <a:sym typeface="Lucida Grande"/>
              </a:rPr>
              <a:t> </a:t>
            </a:r>
            <a:r>
              <a:rPr lang="en-US" sz="2200" i="1" dirty="0" err="1" smtClean="0">
                <a:effectLst/>
                <a:latin typeface="Lucida Grande"/>
                <a:ea typeface="Lucida Grande"/>
                <a:cs typeface="Lucida Grande"/>
                <a:sym typeface="Lucida Grande"/>
              </a:rPr>
              <a:t>Ему</a:t>
            </a:r>
            <a:r>
              <a:rPr lang="en-US" sz="2200" i="1" dirty="0" smtClean="0">
                <a:effectLst/>
                <a:latin typeface="Lucida Grande"/>
                <a:ea typeface="Lucida Grande"/>
                <a:cs typeface="Lucida Grande"/>
                <a:sym typeface="Lucida Grande"/>
              </a:rPr>
              <a:t> </a:t>
            </a:r>
            <a:r>
              <a:rPr lang="en-US" sz="2200" i="1" dirty="0" err="1" smtClean="0">
                <a:effectLst/>
                <a:latin typeface="Lucida Grande"/>
                <a:ea typeface="Lucida Grande"/>
                <a:cs typeface="Lucida Grande"/>
                <a:sym typeface="Lucida Grande"/>
              </a:rPr>
              <a:t>служили</a:t>
            </a:r>
            <a:r>
              <a:rPr lang="en-US" sz="2200" i="1" dirty="0" smtClean="0">
                <a:effectLst/>
                <a:latin typeface="Lucida Grande"/>
                <a:ea typeface="Lucida Grande"/>
                <a:cs typeface="Lucida Grande"/>
                <a:sym typeface="Lucida Grande"/>
              </a:rPr>
              <a:t>, </a:t>
            </a:r>
            <a:r>
              <a:rPr lang="en-US" sz="2200" i="1" dirty="0" err="1" smtClean="0">
                <a:effectLst/>
                <a:latin typeface="Lucida Grande"/>
                <a:ea typeface="Lucida Grande"/>
                <a:cs typeface="Lucida Grande"/>
                <a:sym typeface="Lucida Grande"/>
              </a:rPr>
              <a:t>но</a:t>
            </a:r>
            <a:r>
              <a:rPr lang="en-US" sz="2200" i="1" dirty="0" smtClean="0">
                <a:effectLst/>
                <a:latin typeface="Lucida Grande"/>
                <a:ea typeface="Lucida Grande"/>
                <a:cs typeface="Lucida Grande"/>
                <a:sym typeface="Lucida Grande"/>
              </a:rPr>
              <a:t> </a:t>
            </a:r>
            <a:r>
              <a:rPr lang="en-US" sz="2200" i="1" dirty="0" err="1" smtClean="0">
                <a:effectLst/>
                <a:latin typeface="Lucida Grande"/>
                <a:ea typeface="Lucida Grande"/>
                <a:cs typeface="Lucida Grande"/>
                <a:sym typeface="Lucida Grande"/>
              </a:rPr>
              <a:t>чтобы</a:t>
            </a:r>
            <a:r>
              <a:rPr lang="en-US" sz="2200" i="1" dirty="0" smtClean="0">
                <a:effectLst/>
                <a:latin typeface="Lucida Grande"/>
                <a:ea typeface="Lucida Grande"/>
                <a:cs typeface="Lucida Grande"/>
                <a:sym typeface="Lucida Grande"/>
              </a:rPr>
              <a:t> </a:t>
            </a:r>
            <a:r>
              <a:rPr lang="en-US" sz="2200" i="1" dirty="0" err="1" smtClean="0">
                <a:effectLst/>
                <a:latin typeface="Lucida Grande"/>
                <a:ea typeface="Lucida Grande"/>
                <a:cs typeface="Lucida Grande"/>
                <a:sym typeface="Lucida Grande"/>
              </a:rPr>
              <a:t>послужить</a:t>
            </a:r>
            <a:r>
              <a:rPr lang="en-US" sz="2200" i="1" dirty="0" smtClean="0">
                <a:effectLst/>
                <a:latin typeface="Lucida Grande"/>
                <a:ea typeface="Lucida Grande"/>
                <a:cs typeface="Lucida Grande"/>
                <a:sym typeface="Lucida Grande"/>
              </a:rPr>
              <a:t> </a:t>
            </a:r>
            <a:r>
              <a:rPr lang="en-US" sz="2200" i="1" dirty="0" err="1" smtClean="0">
                <a:effectLst/>
                <a:latin typeface="Lucida Grande"/>
                <a:ea typeface="Lucida Grande"/>
                <a:cs typeface="Lucida Grande"/>
                <a:sym typeface="Lucida Grande"/>
              </a:rPr>
              <a:t>и</a:t>
            </a:r>
            <a:r>
              <a:rPr lang="en-US" sz="2200" i="1" dirty="0" smtClean="0">
                <a:effectLst/>
                <a:latin typeface="Lucida Grande"/>
                <a:ea typeface="Lucida Grande"/>
                <a:cs typeface="Lucida Grande"/>
                <a:sym typeface="Lucida Grande"/>
              </a:rPr>
              <a:t> </a:t>
            </a:r>
            <a:r>
              <a:rPr lang="en-US" sz="2200" i="1" dirty="0" err="1" smtClean="0">
                <a:effectLst/>
                <a:latin typeface="Lucida Grande"/>
                <a:ea typeface="Lucida Grande"/>
                <a:cs typeface="Lucida Grande"/>
                <a:sym typeface="Lucida Grande"/>
              </a:rPr>
              <a:t>отдать</a:t>
            </a:r>
            <a:r>
              <a:rPr lang="en-US" sz="2200" i="1" dirty="0" smtClean="0">
                <a:effectLst/>
                <a:latin typeface="Lucida Grande"/>
                <a:ea typeface="Lucida Grande"/>
                <a:cs typeface="Lucida Grande"/>
                <a:sym typeface="Lucida Grande"/>
              </a:rPr>
              <a:t> </a:t>
            </a:r>
            <a:r>
              <a:rPr lang="en-US" sz="2200" i="1" dirty="0" err="1" smtClean="0">
                <a:effectLst/>
                <a:latin typeface="Lucida Grande"/>
                <a:ea typeface="Lucida Grande"/>
                <a:cs typeface="Lucida Grande"/>
                <a:sym typeface="Lucida Grande"/>
              </a:rPr>
              <a:t>душу</a:t>
            </a:r>
            <a:r>
              <a:rPr lang="en-US" sz="2200" i="1" dirty="0" smtClean="0">
                <a:effectLst/>
                <a:latin typeface="Lucida Grande"/>
                <a:ea typeface="Lucida Grande"/>
                <a:cs typeface="Lucida Grande"/>
                <a:sym typeface="Lucida Grande"/>
              </a:rPr>
              <a:t> </a:t>
            </a:r>
            <a:r>
              <a:rPr lang="en-US" sz="2200" i="1" dirty="0" err="1" smtClean="0">
                <a:effectLst/>
                <a:latin typeface="Lucida Grande"/>
                <a:ea typeface="Lucida Grande"/>
                <a:cs typeface="Lucida Grande"/>
                <a:sym typeface="Lucida Grande"/>
              </a:rPr>
              <a:t>Свою</a:t>
            </a:r>
            <a:r>
              <a:rPr lang="en-US" sz="2200" i="1" dirty="0" smtClean="0">
                <a:effectLst/>
                <a:latin typeface="Lucida Grande"/>
                <a:ea typeface="Lucida Grande"/>
                <a:cs typeface="Lucida Grande"/>
                <a:sym typeface="Lucida Grande"/>
              </a:rPr>
              <a:t> </a:t>
            </a:r>
            <a:r>
              <a:rPr lang="en-US" sz="2200" i="1" dirty="0" err="1" smtClean="0">
                <a:effectLst/>
                <a:latin typeface="Lucida Grande"/>
                <a:ea typeface="Lucida Grande"/>
                <a:cs typeface="Lucida Grande"/>
                <a:sym typeface="Lucida Grande"/>
              </a:rPr>
              <a:t>для</a:t>
            </a:r>
            <a:r>
              <a:rPr lang="en-US" sz="2200" i="1" dirty="0" smtClean="0">
                <a:effectLst/>
                <a:latin typeface="Lucida Grande"/>
                <a:ea typeface="Lucida Grande"/>
                <a:cs typeface="Lucida Grande"/>
                <a:sym typeface="Lucida Grande"/>
              </a:rPr>
              <a:t> </a:t>
            </a:r>
            <a:r>
              <a:rPr lang="en-US" sz="2200" i="1" dirty="0" err="1" smtClean="0">
                <a:effectLst/>
                <a:latin typeface="Lucida Grande"/>
                <a:ea typeface="Lucida Grande"/>
                <a:cs typeface="Lucida Grande"/>
                <a:sym typeface="Lucida Grande"/>
              </a:rPr>
              <a:t>искупления</a:t>
            </a:r>
            <a:r>
              <a:rPr lang="en-US" sz="2200" i="1" dirty="0" smtClean="0">
                <a:effectLst/>
                <a:latin typeface="Lucida Grande"/>
                <a:ea typeface="Lucida Grande"/>
                <a:cs typeface="Lucida Grande"/>
                <a:sym typeface="Lucida Grande"/>
              </a:rPr>
              <a:t> </a:t>
            </a:r>
            <a:r>
              <a:rPr lang="en-US" sz="2200" i="1" dirty="0" err="1" smtClean="0">
                <a:effectLst/>
                <a:latin typeface="Lucida Grande"/>
                <a:ea typeface="Lucida Grande"/>
                <a:cs typeface="Lucida Grande"/>
                <a:sym typeface="Lucida Grande"/>
              </a:rPr>
              <a:t>многих</a:t>
            </a:r>
            <a:r>
              <a:rPr lang="en-US" sz="2200" i="1" dirty="0" smtClean="0">
                <a:effectLst/>
                <a:latin typeface="Lucida Grande"/>
                <a:ea typeface="Lucida Grande"/>
                <a:cs typeface="Lucida Grande"/>
                <a:sym typeface="Lucida Grande"/>
              </a:rPr>
              <a:t>” (</a:t>
            </a:r>
            <a:r>
              <a:rPr lang="en-US" sz="2200" i="1" dirty="0" err="1" smtClean="0">
                <a:effectLst/>
                <a:latin typeface="Lucida Grande"/>
                <a:ea typeface="Lucida Grande"/>
                <a:cs typeface="Lucida Grande"/>
                <a:sym typeface="Lucida Grande"/>
              </a:rPr>
              <a:t>Мф</a:t>
            </a:r>
            <a:r>
              <a:rPr lang="en-US" sz="2200" i="1" dirty="0" smtClean="0">
                <a:effectLst/>
                <a:latin typeface="Lucida Grande"/>
                <a:ea typeface="Lucida Grande"/>
                <a:cs typeface="Lucida Grande"/>
                <a:sym typeface="Lucida Grande"/>
              </a:rPr>
              <a:t>. 20:27, 28).</a:t>
            </a:r>
            <a:endParaRPr lang="en-US" sz="2200" dirty="0" smtClean="0">
              <a:effectLst/>
              <a:latin typeface="Lucida Grande"/>
              <a:ea typeface="Lucida Grande"/>
              <a:cs typeface="Lucida Grande"/>
              <a:sym typeface="Lucida Grande"/>
            </a:endParaRPr>
          </a:p>
        </p:txBody>
      </p:sp>
    </p:spTree>
    <p:extLst>
      <p:ext uri="{BB962C8B-B14F-4D97-AF65-F5344CB8AC3E}">
        <p14:creationId xmlns:p14="http://schemas.microsoft.com/office/powerpoint/2010/main" val="11162478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2200" dirty="0">
                <a:effectLst/>
                <a:latin typeface="Lucida Grande"/>
                <a:ea typeface="Lucida Grande"/>
                <a:cs typeface="Lucida Grande"/>
                <a:sym typeface="Lucida Grande"/>
              </a:rPr>
              <a:t> </a:t>
            </a:r>
            <a:r>
              <a:rPr lang="en-US" sz="2200" b="1" dirty="0" err="1" smtClean="0">
                <a:effectLst/>
                <a:latin typeface="Lucida Grande"/>
                <a:ea typeface="Lucida Grande"/>
                <a:cs typeface="Lucida Grande"/>
                <a:sym typeface="Lucida Grande"/>
              </a:rPr>
              <a:t>Гордые</a:t>
            </a:r>
            <a:r>
              <a:rPr lang="en-US" sz="2200" b="1" dirty="0" smtClean="0">
                <a:effectLst/>
                <a:latin typeface="Lucida Grande"/>
                <a:ea typeface="Lucida Grande"/>
                <a:cs typeface="Lucida Grande"/>
                <a:sym typeface="Lucida Grande"/>
              </a:rPr>
              <a:t> </a:t>
            </a:r>
            <a:r>
              <a:rPr lang="en-US" sz="2200" b="1" dirty="0" err="1" smtClean="0">
                <a:effectLst/>
                <a:latin typeface="Lucida Grande"/>
                <a:ea typeface="Lucida Grande"/>
                <a:cs typeface="Lucida Grande"/>
                <a:sym typeface="Lucida Grande"/>
              </a:rPr>
              <a:t>самодовольные</a:t>
            </a:r>
            <a:r>
              <a:rPr lang="en-US" sz="2200" b="1" dirty="0" smtClean="0">
                <a:effectLst/>
                <a:latin typeface="Lucida Grande"/>
                <a:ea typeface="Lucida Grande"/>
                <a:cs typeface="Lucida Grande"/>
                <a:sym typeface="Lucida Grande"/>
              </a:rPr>
              <a:t> </a:t>
            </a:r>
            <a:r>
              <a:rPr lang="en-US" sz="2200" b="1" dirty="0" err="1" smtClean="0">
                <a:effectLst/>
                <a:latin typeface="Lucida Grande"/>
                <a:ea typeface="Lucida Grande"/>
                <a:cs typeface="Lucida Grande"/>
                <a:sym typeface="Lucida Grande"/>
              </a:rPr>
              <a:t>люди</a:t>
            </a:r>
            <a:r>
              <a:rPr lang="en-US" sz="2200" b="1" dirty="0" smtClean="0">
                <a:effectLst/>
                <a:latin typeface="Lucida Grande"/>
                <a:ea typeface="Lucida Grande"/>
                <a:cs typeface="Lucida Grande"/>
                <a:sym typeface="Lucida Grande"/>
              </a:rPr>
              <a:t> </a:t>
            </a:r>
            <a:r>
              <a:rPr lang="en-US" sz="2200" b="1" dirty="0" err="1" smtClean="0">
                <a:effectLst/>
                <a:latin typeface="Lucida Grande"/>
                <a:ea typeface="Lucida Grande"/>
                <a:cs typeface="Lucida Grande"/>
                <a:sym typeface="Lucida Grande"/>
              </a:rPr>
              <a:t>всегда</a:t>
            </a:r>
            <a:r>
              <a:rPr lang="en-US" sz="2200" b="1" dirty="0" smtClean="0">
                <a:effectLst/>
                <a:latin typeface="Lucida Grande"/>
                <a:ea typeface="Lucida Grande"/>
                <a:cs typeface="Lucida Grande"/>
                <a:sym typeface="Lucida Grande"/>
              </a:rPr>
              <a:t> </a:t>
            </a:r>
            <a:r>
              <a:rPr lang="en-US" sz="2200" b="1" dirty="0" err="1" smtClean="0">
                <a:effectLst/>
                <a:latin typeface="Lucida Grande"/>
                <a:ea typeface="Lucida Grande"/>
                <a:cs typeface="Lucida Grande"/>
                <a:sym typeface="Lucida Grande"/>
              </a:rPr>
              <a:t>думают</a:t>
            </a:r>
            <a:r>
              <a:rPr lang="en-US" sz="2200" b="1" dirty="0" smtClean="0">
                <a:effectLst/>
                <a:latin typeface="Lucida Grande"/>
                <a:ea typeface="Lucida Grande"/>
                <a:cs typeface="Lucida Grande"/>
                <a:sym typeface="Lucida Grande"/>
              </a:rPr>
              <a:t> </a:t>
            </a:r>
            <a:r>
              <a:rPr lang="en-US" sz="2200" b="1" dirty="0" err="1" smtClean="0">
                <a:effectLst/>
                <a:latin typeface="Lucida Grande"/>
                <a:ea typeface="Lucida Grande"/>
                <a:cs typeface="Lucida Grande"/>
                <a:sym typeface="Lucida Grande"/>
              </a:rPr>
              <a:t>о</a:t>
            </a:r>
            <a:r>
              <a:rPr lang="en-US" sz="2200" b="1" dirty="0" smtClean="0">
                <a:effectLst/>
                <a:latin typeface="Lucida Grande"/>
                <a:ea typeface="Lucida Grande"/>
                <a:cs typeface="Lucida Grande"/>
                <a:sym typeface="Lucida Grande"/>
              </a:rPr>
              <a:t> </a:t>
            </a:r>
            <a:r>
              <a:rPr lang="en-US" sz="2200" b="1" dirty="0" err="1" smtClean="0">
                <a:effectLst/>
                <a:latin typeface="Lucida Grande"/>
                <a:ea typeface="Lucida Grande"/>
                <a:cs typeface="Lucida Grande"/>
                <a:sym typeface="Lucida Grande"/>
              </a:rPr>
              <a:t>том</a:t>
            </a:r>
            <a:r>
              <a:rPr lang="en-US" sz="2200" b="1" dirty="0" smtClean="0">
                <a:effectLst/>
                <a:latin typeface="Lucida Grande"/>
                <a:ea typeface="Lucida Grande"/>
                <a:cs typeface="Lucida Grande"/>
                <a:sym typeface="Lucida Grande"/>
              </a:rPr>
              <a:t> </a:t>
            </a:r>
            <a:r>
              <a:rPr lang="en-US" sz="2200" b="1" dirty="0" err="1" smtClean="0">
                <a:effectLst/>
                <a:latin typeface="Lucida Grande"/>
                <a:ea typeface="Lucida Grande"/>
                <a:cs typeface="Lucida Grande"/>
                <a:sym typeface="Lucida Grande"/>
              </a:rPr>
              <a:t>хорошем</a:t>
            </a:r>
            <a:r>
              <a:rPr lang="en-US" sz="2200" b="1" dirty="0" smtClean="0">
                <a:effectLst/>
                <a:latin typeface="Lucida Grande"/>
                <a:ea typeface="Lucida Grande"/>
                <a:cs typeface="Lucida Grande"/>
                <a:sym typeface="Lucida Grande"/>
              </a:rPr>
              <a:t>, </a:t>
            </a:r>
            <a:r>
              <a:rPr lang="en-US" sz="2200" b="1" dirty="0" err="1" smtClean="0">
                <a:effectLst/>
                <a:latin typeface="Lucida Grande"/>
                <a:ea typeface="Lucida Grande"/>
                <a:cs typeface="Lucida Grande"/>
                <a:sym typeface="Lucida Grande"/>
              </a:rPr>
              <a:t>что</a:t>
            </a:r>
            <a:r>
              <a:rPr lang="en-US" sz="2200" b="1" dirty="0" smtClean="0">
                <a:effectLst/>
                <a:latin typeface="Lucida Grande"/>
                <a:ea typeface="Lucida Grande"/>
                <a:cs typeface="Lucida Grande"/>
                <a:sym typeface="Lucida Grande"/>
              </a:rPr>
              <a:t> </a:t>
            </a:r>
            <a:r>
              <a:rPr lang="en-US" sz="2200" b="1" dirty="0" err="1" smtClean="0">
                <a:effectLst/>
                <a:latin typeface="Lucida Grande"/>
                <a:ea typeface="Lucida Grande"/>
                <a:cs typeface="Lucida Grande"/>
                <a:sym typeface="Lucida Grande"/>
              </a:rPr>
              <a:t>они</a:t>
            </a:r>
            <a:r>
              <a:rPr lang="en-US" sz="2200" b="1" dirty="0" smtClean="0">
                <a:effectLst/>
                <a:latin typeface="Lucida Grande"/>
                <a:ea typeface="Lucida Grande"/>
                <a:cs typeface="Lucida Grande"/>
                <a:sym typeface="Lucida Grande"/>
              </a:rPr>
              <a:t> </a:t>
            </a:r>
            <a:r>
              <a:rPr lang="en-US" sz="2200" b="1" dirty="0" err="1" smtClean="0">
                <a:effectLst/>
                <a:latin typeface="Lucida Grande"/>
                <a:ea typeface="Lucida Grande"/>
                <a:cs typeface="Lucida Grande"/>
                <a:sym typeface="Lucida Grande"/>
              </a:rPr>
              <a:t>сделали</a:t>
            </a:r>
            <a:r>
              <a:rPr lang="en-US" sz="2200" b="1" dirty="0" smtClean="0">
                <a:effectLst/>
                <a:latin typeface="Lucida Grande"/>
                <a:ea typeface="Lucida Grande"/>
                <a:cs typeface="Lucida Grande"/>
                <a:sym typeface="Lucida Grande"/>
              </a:rPr>
              <a:t> </a:t>
            </a:r>
            <a:r>
              <a:rPr lang="en-US" sz="2200" b="1" dirty="0" err="1" smtClean="0">
                <a:effectLst/>
                <a:latin typeface="Lucida Grande"/>
                <a:ea typeface="Lucida Grande"/>
                <a:cs typeface="Lucida Grande"/>
                <a:sym typeface="Lucida Grande"/>
              </a:rPr>
              <a:t>для</a:t>
            </a:r>
            <a:r>
              <a:rPr lang="en-US" sz="2200" b="1" dirty="0" smtClean="0">
                <a:effectLst/>
                <a:latin typeface="Lucida Grande"/>
                <a:ea typeface="Lucida Grande"/>
                <a:cs typeface="Lucida Grande"/>
                <a:sym typeface="Lucida Grande"/>
              </a:rPr>
              <a:t> </a:t>
            </a:r>
            <a:r>
              <a:rPr lang="en-US" sz="2200" b="1" dirty="0" err="1" smtClean="0">
                <a:effectLst/>
                <a:latin typeface="Lucida Grande"/>
                <a:ea typeface="Lucida Grande"/>
                <a:cs typeface="Lucida Grande"/>
                <a:sym typeface="Lucida Grande"/>
              </a:rPr>
              <a:t>Бога</a:t>
            </a:r>
            <a:r>
              <a:rPr lang="en-US" sz="2200" b="1" dirty="0" smtClean="0">
                <a:effectLst/>
                <a:latin typeface="Lucida Grande"/>
                <a:ea typeface="Lucida Grande"/>
                <a:cs typeface="Lucida Grande"/>
                <a:sym typeface="Lucida Grande"/>
              </a:rPr>
              <a:t> </a:t>
            </a:r>
            <a:r>
              <a:rPr lang="en-US" sz="2200" b="1" dirty="0" err="1" smtClean="0">
                <a:effectLst/>
                <a:latin typeface="Lucida Grande"/>
                <a:ea typeface="Lucida Grande"/>
                <a:cs typeface="Lucida Grande"/>
                <a:sym typeface="Lucida Grande"/>
              </a:rPr>
              <a:t>и</a:t>
            </a:r>
            <a:r>
              <a:rPr lang="en-US" sz="2200" b="1" dirty="0" smtClean="0">
                <a:effectLst/>
                <a:latin typeface="Lucida Grande"/>
                <a:ea typeface="Lucida Grande"/>
                <a:cs typeface="Lucida Grande"/>
                <a:sym typeface="Lucida Grande"/>
              </a:rPr>
              <a:t> </a:t>
            </a:r>
            <a:r>
              <a:rPr lang="en-US" sz="2200" b="1" dirty="0" err="1" smtClean="0">
                <a:effectLst/>
                <a:latin typeface="Lucida Grande"/>
                <a:ea typeface="Lucida Grande"/>
                <a:cs typeface="Lucida Grande"/>
                <a:sym typeface="Lucida Grande"/>
              </a:rPr>
              <a:t>насколько</a:t>
            </a:r>
            <a:r>
              <a:rPr lang="en-US" sz="2200" b="1" dirty="0" smtClean="0">
                <a:effectLst/>
                <a:latin typeface="Lucida Grande"/>
                <a:ea typeface="Lucida Grande"/>
                <a:cs typeface="Lucida Grande"/>
                <a:sym typeface="Lucida Grande"/>
              </a:rPr>
              <a:t> </a:t>
            </a:r>
            <a:r>
              <a:rPr lang="en-US" sz="2200" b="1" dirty="0" err="1" smtClean="0">
                <a:effectLst/>
                <a:latin typeface="Lucida Grande"/>
                <a:ea typeface="Lucida Grande"/>
                <a:cs typeface="Lucida Grande"/>
                <a:sym typeface="Lucida Grande"/>
              </a:rPr>
              <a:t>церковь</a:t>
            </a:r>
            <a:r>
              <a:rPr lang="en-US" sz="2200" b="1" dirty="0" smtClean="0">
                <a:effectLst/>
                <a:latin typeface="Lucida Grande"/>
                <a:ea typeface="Lucida Grande"/>
                <a:cs typeface="Lucida Grande"/>
                <a:sym typeface="Lucida Grande"/>
              </a:rPr>
              <a:t> </a:t>
            </a:r>
            <a:r>
              <a:rPr lang="en-US" sz="2200" b="1" dirty="0" err="1" smtClean="0">
                <a:effectLst/>
                <a:latin typeface="Lucida Grande"/>
                <a:ea typeface="Lucida Grande"/>
                <a:cs typeface="Lucida Grande"/>
                <a:sym typeface="Lucida Grande"/>
              </a:rPr>
              <a:t>или</a:t>
            </a:r>
            <a:r>
              <a:rPr lang="en-US" sz="2200" b="1" dirty="0" smtClean="0">
                <a:effectLst/>
                <a:latin typeface="Lucida Grande"/>
                <a:ea typeface="Lucida Grande"/>
                <a:cs typeface="Lucida Grande"/>
                <a:sym typeface="Lucida Grande"/>
              </a:rPr>
              <a:t> </a:t>
            </a:r>
            <a:r>
              <a:rPr lang="en-US" sz="2200" b="1" dirty="0" err="1" smtClean="0">
                <a:effectLst/>
                <a:latin typeface="Lucida Grande"/>
                <a:ea typeface="Lucida Grande"/>
                <a:cs typeface="Lucida Grande"/>
                <a:sym typeface="Lucida Grande"/>
              </a:rPr>
              <a:t>какое-то</a:t>
            </a:r>
            <a:r>
              <a:rPr lang="en-US" sz="2200" b="1" dirty="0" smtClean="0">
                <a:effectLst/>
                <a:latin typeface="Lucida Grande"/>
                <a:ea typeface="Lucida Grande"/>
                <a:cs typeface="Lucida Grande"/>
                <a:sym typeface="Lucida Grande"/>
              </a:rPr>
              <a:t> </a:t>
            </a:r>
            <a:r>
              <a:rPr lang="en-US" sz="2200" b="1" dirty="0" err="1" smtClean="0">
                <a:effectLst/>
                <a:latin typeface="Lucida Grande"/>
                <a:ea typeface="Lucida Grande"/>
                <a:cs typeface="Lucida Grande"/>
                <a:sym typeface="Lucida Grande"/>
              </a:rPr>
              <a:t>служение</a:t>
            </a:r>
            <a:r>
              <a:rPr lang="en-US" sz="2200" b="1" dirty="0" smtClean="0">
                <a:effectLst/>
                <a:latin typeface="Lucida Grande"/>
                <a:ea typeface="Lucida Grande"/>
                <a:cs typeface="Lucida Grande"/>
                <a:sym typeface="Lucida Grande"/>
              </a:rPr>
              <a:t> </a:t>
            </a:r>
            <a:r>
              <a:rPr lang="en-US" sz="2200" b="1" dirty="0" err="1" smtClean="0">
                <a:effectLst/>
                <a:latin typeface="Lucida Grande"/>
                <a:ea typeface="Lucida Grande"/>
                <a:cs typeface="Lucida Grande"/>
                <a:sym typeface="Lucida Grande"/>
              </a:rPr>
              <a:t>не</a:t>
            </a:r>
            <a:r>
              <a:rPr lang="en-US" sz="2200" b="1" dirty="0" smtClean="0">
                <a:effectLst/>
                <a:latin typeface="Lucida Grande"/>
                <a:ea typeface="Lucida Grande"/>
                <a:cs typeface="Lucida Grande"/>
                <a:sym typeface="Lucida Grande"/>
              </a:rPr>
              <a:t> </a:t>
            </a:r>
            <a:r>
              <a:rPr lang="en-US" sz="2200" b="1" dirty="0" err="1" smtClean="0">
                <a:effectLst/>
                <a:latin typeface="Lucida Grande"/>
                <a:ea typeface="Lucida Grande"/>
                <a:cs typeface="Lucida Grande"/>
                <a:sym typeface="Lucida Grande"/>
              </a:rPr>
              <a:t>может</a:t>
            </a:r>
            <a:r>
              <a:rPr lang="en-US" sz="2200" b="1" dirty="0" smtClean="0">
                <a:effectLst/>
                <a:latin typeface="Lucida Grande"/>
                <a:ea typeface="Lucida Grande"/>
                <a:cs typeface="Lucida Grande"/>
                <a:sym typeface="Lucida Grande"/>
              </a:rPr>
              <a:t> </a:t>
            </a:r>
            <a:r>
              <a:rPr lang="en-US" sz="2200" b="1" dirty="0" err="1" smtClean="0">
                <a:effectLst/>
                <a:latin typeface="Lucida Grande"/>
                <a:ea typeface="Lucida Grande"/>
                <a:cs typeface="Lucida Grande"/>
                <a:sym typeface="Lucida Grande"/>
              </a:rPr>
              <a:t>без</a:t>
            </a:r>
            <a:r>
              <a:rPr lang="en-US" sz="2200" b="1" dirty="0" smtClean="0">
                <a:effectLst/>
                <a:latin typeface="Lucida Grande"/>
                <a:ea typeface="Lucida Grande"/>
                <a:cs typeface="Lucida Grande"/>
                <a:sym typeface="Lucida Grande"/>
              </a:rPr>
              <a:t> </a:t>
            </a:r>
            <a:r>
              <a:rPr lang="en-US" sz="2200" b="1" dirty="0" err="1" smtClean="0">
                <a:effectLst/>
                <a:latin typeface="Lucida Grande"/>
                <a:ea typeface="Lucida Grande"/>
                <a:cs typeface="Lucida Grande"/>
                <a:sym typeface="Lucida Grande"/>
              </a:rPr>
              <a:t>них</a:t>
            </a:r>
            <a:r>
              <a:rPr lang="en-US" sz="2200" b="1" dirty="0" smtClean="0">
                <a:effectLst/>
                <a:latin typeface="Lucida Grande"/>
                <a:ea typeface="Lucida Grande"/>
                <a:cs typeface="Lucida Grande"/>
                <a:sym typeface="Lucida Grande"/>
              </a:rPr>
              <a:t> </a:t>
            </a:r>
            <a:r>
              <a:rPr lang="en-US" sz="2200" b="1" dirty="0" err="1" smtClean="0">
                <a:effectLst/>
                <a:latin typeface="Lucida Grande"/>
                <a:ea typeface="Lucida Grande"/>
                <a:cs typeface="Lucida Grande"/>
                <a:sym typeface="Lucida Grande"/>
              </a:rPr>
              <a:t>обойтись</a:t>
            </a:r>
            <a:r>
              <a:rPr lang="en-US" sz="2200" b="1" dirty="0" smtClean="0">
                <a:effectLst/>
                <a:latin typeface="Lucida Grande"/>
                <a:ea typeface="Lucida Grande"/>
                <a:cs typeface="Lucida Grande"/>
                <a:sym typeface="Lucida Grande"/>
              </a:rPr>
              <a:t>. </a:t>
            </a:r>
            <a:endParaRPr lang="en-US" sz="2200" dirty="0" smtClean="0">
              <a:effectLst/>
              <a:latin typeface="Lucida Grande"/>
              <a:ea typeface="Lucida Grande"/>
              <a:cs typeface="Lucida Grande"/>
              <a:sym typeface="Lucida Grande"/>
            </a:endParaRPr>
          </a:p>
          <a:p>
            <a:pPr lvl="0"/>
            <a:r>
              <a:rPr lang="en-US" sz="2200" dirty="0" err="1" smtClean="0">
                <a:effectLst/>
                <a:latin typeface="Lucida Grande"/>
                <a:ea typeface="Lucida Grande"/>
                <a:cs typeface="Lucida Grande"/>
                <a:sym typeface="Lucida Grande"/>
              </a:rPr>
              <a:t>Смиренные</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бескорыстные</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люди</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понимают</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что</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не</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могут</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ничего</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делать</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без</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Бога</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для</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Его</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Царства</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Они</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со</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смирением</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рады</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тому</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что</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Бог</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может</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их</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использовать</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в</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служении</a:t>
            </a:r>
            <a:r>
              <a:rPr lang="en-US" sz="2200" dirty="0" smtClean="0">
                <a:effectLst/>
                <a:latin typeface="Lucida Grande"/>
                <a:ea typeface="Lucida Grande"/>
                <a:cs typeface="Lucida Grande"/>
                <a:sym typeface="Lucida Grande"/>
              </a:rPr>
              <a:t>. </a:t>
            </a:r>
          </a:p>
          <a:p>
            <a:r>
              <a:rPr lang="en-US" sz="2200" b="1" dirty="0" smtClean="0">
                <a:effectLst/>
                <a:latin typeface="Lucida Grande"/>
                <a:ea typeface="Lucida Grande"/>
                <a:cs typeface="Lucida Grande"/>
                <a:sym typeface="Lucida Grande"/>
              </a:rPr>
              <a:t> </a:t>
            </a:r>
            <a:endParaRPr lang="en-US" sz="2200" dirty="0" smtClean="0">
              <a:effectLst/>
              <a:latin typeface="Lucida Grande"/>
              <a:ea typeface="Lucida Grande"/>
              <a:cs typeface="Lucida Grande"/>
              <a:sym typeface="Lucida Grande"/>
            </a:endParaRPr>
          </a:p>
          <a:p>
            <a:r>
              <a:rPr lang="en-US" sz="2200" i="1" dirty="0" smtClean="0">
                <a:effectLst/>
                <a:latin typeface="Lucida Grande"/>
                <a:ea typeface="Lucida Grande"/>
                <a:cs typeface="Lucida Grande"/>
                <a:sym typeface="Lucida Grande"/>
              </a:rPr>
              <a:t>“</a:t>
            </a:r>
            <a:r>
              <a:rPr lang="en-US" sz="2200" i="1" dirty="0" err="1" smtClean="0">
                <a:effectLst/>
                <a:latin typeface="Lucida Grande"/>
                <a:ea typeface="Lucida Grande"/>
                <a:cs typeface="Lucida Grande"/>
                <a:sym typeface="Lucida Grande"/>
              </a:rPr>
              <a:t>Потому</a:t>
            </a:r>
            <a:r>
              <a:rPr lang="en-US" sz="2200" i="1" dirty="0" smtClean="0">
                <a:effectLst/>
                <a:latin typeface="Lucida Grande"/>
                <a:ea typeface="Lucida Grande"/>
                <a:cs typeface="Lucida Grande"/>
                <a:sym typeface="Lucida Grande"/>
              </a:rPr>
              <a:t> </a:t>
            </a:r>
            <a:r>
              <a:rPr lang="en-US" sz="2200" i="1" dirty="0" err="1" smtClean="0">
                <a:effectLst/>
                <a:latin typeface="Lucida Grande"/>
                <a:ea typeface="Lucida Grande"/>
                <a:cs typeface="Lucida Grande"/>
                <a:sym typeface="Lucida Grande"/>
              </a:rPr>
              <a:t>что</a:t>
            </a:r>
            <a:r>
              <a:rPr lang="en-US" sz="2200" i="1" dirty="0" smtClean="0">
                <a:effectLst/>
                <a:latin typeface="Lucida Grande"/>
                <a:ea typeface="Lucida Grande"/>
                <a:cs typeface="Lucida Grande"/>
                <a:sym typeface="Lucida Grande"/>
              </a:rPr>
              <a:t> </a:t>
            </a:r>
            <a:r>
              <a:rPr lang="en-US" sz="2200" i="1" dirty="0" err="1" smtClean="0">
                <a:effectLst/>
                <a:latin typeface="Lucida Grande"/>
                <a:ea typeface="Lucida Grande"/>
                <a:cs typeface="Lucida Grande"/>
                <a:sym typeface="Lucida Grande"/>
              </a:rPr>
              <a:t>Бог</a:t>
            </a:r>
            <a:r>
              <a:rPr lang="en-US" sz="2200" i="1" dirty="0" smtClean="0">
                <a:effectLst/>
                <a:latin typeface="Lucida Grande"/>
                <a:ea typeface="Lucida Grande"/>
                <a:cs typeface="Lucida Grande"/>
                <a:sym typeface="Lucida Grande"/>
              </a:rPr>
              <a:t> </a:t>
            </a:r>
            <a:r>
              <a:rPr lang="en-US" sz="2200" i="1" dirty="0" err="1" smtClean="0">
                <a:effectLst/>
                <a:latin typeface="Lucida Grande"/>
                <a:ea typeface="Lucida Grande"/>
                <a:cs typeface="Lucida Grande"/>
                <a:sym typeface="Lucida Grande"/>
              </a:rPr>
              <a:t>производит</a:t>
            </a:r>
            <a:r>
              <a:rPr lang="en-US" sz="2200" i="1" dirty="0" smtClean="0">
                <a:effectLst/>
                <a:latin typeface="Lucida Grande"/>
                <a:ea typeface="Lucida Grande"/>
                <a:cs typeface="Lucida Grande"/>
                <a:sym typeface="Lucida Grande"/>
              </a:rPr>
              <a:t> </a:t>
            </a:r>
            <a:r>
              <a:rPr lang="en-US" sz="2200" i="1" dirty="0" err="1" smtClean="0">
                <a:effectLst/>
                <a:latin typeface="Lucida Grande"/>
                <a:ea typeface="Lucida Grande"/>
                <a:cs typeface="Lucida Grande"/>
                <a:sym typeface="Lucida Grande"/>
              </a:rPr>
              <a:t>в</a:t>
            </a:r>
            <a:r>
              <a:rPr lang="en-US" sz="2200" i="1" dirty="0" smtClean="0">
                <a:effectLst/>
                <a:latin typeface="Lucida Grande"/>
                <a:ea typeface="Lucida Grande"/>
                <a:cs typeface="Lucida Grande"/>
                <a:sym typeface="Lucida Grande"/>
              </a:rPr>
              <a:t> </a:t>
            </a:r>
            <a:r>
              <a:rPr lang="en-US" sz="2200" i="1" dirty="0" err="1" smtClean="0">
                <a:effectLst/>
                <a:latin typeface="Lucida Grande"/>
                <a:ea typeface="Lucida Grande"/>
                <a:cs typeface="Lucida Grande"/>
                <a:sym typeface="Lucida Grande"/>
              </a:rPr>
              <a:t>авс</a:t>
            </a:r>
            <a:r>
              <a:rPr lang="en-US" sz="2200" i="1" dirty="0" smtClean="0">
                <a:effectLst/>
                <a:latin typeface="Lucida Grande"/>
                <a:ea typeface="Lucida Grande"/>
                <a:cs typeface="Lucida Grande"/>
                <a:sym typeface="Lucida Grande"/>
              </a:rPr>
              <a:t> </a:t>
            </a:r>
            <a:r>
              <a:rPr lang="en-US" sz="2200" i="1" dirty="0" err="1" smtClean="0">
                <a:effectLst/>
                <a:latin typeface="Lucida Grande"/>
                <a:ea typeface="Lucida Grande"/>
                <a:cs typeface="Lucida Grande"/>
                <a:sym typeface="Lucida Grande"/>
              </a:rPr>
              <a:t>и</a:t>
            </a:r>
            <a:r>
              <a:rPr lang="en-US" sz="2200" i="1" dirty="0" smtClean="0">
                <a:effectLst/>
                <a:latin typeface="Lucida Grande"/>
                <a:ea typeface="Lucida Grande"/>
                <a:cs typeface="Lucida Grande"/>
                <a:sym typeface="Lucida Grande"/>
              </a:rPr>
              <a:t> </a:t>
            </a:r>
            <a:r>
              <a:rPr lang="en-US" sz="2200" i="1" dirty="0" err="1" smtClean="0">
                <a:effectLst/>
                <a:latin typeface="Lucida Grande"/>
                <a:ea typeface="Lucida Grande"/>
                <a:cs typeface="Lucida Grande"/>
                <a:sym typeface="Lucida Grande"/>
              </a:rPr>
              <a:t>хотение</a:t>
            </a:r>
            <a:r>
              <a:rPr lang="en-US" sz="2200" i="1" dirty="0" smtClean="0">
                <a:effectLst/>
                <a:latin typeface="Lucida Grande"/>
                <a:ea typeface="Lucida Grande"/>
                <a:cs typeface="Lucida Grande"/>
                <a:sym typeface="Lucida Grande"/>
              </a:rPr>
              <a:t> </a:t>
            </a:r>
            <a:r>
              <a:rPr lang="en-US" sz="2200" i="1" dirty="0" err="1" smtClean="0">
                <a:effectLst/>
                <a:latin typeface="Lucida Grande"/>
                <a:ea typeface="Lucida Grande"/>
                <a:cs typeface="Lucida Grande"/>
                <a:sym typeface="Lucida Grande"/>
              </a:rPr>
              <a:t>и</a:t>
            </a:r>
            <a:r>
              <a:rPr lang="en-US" sz="2200" i="1" dirty="0" smtClean="0">
                <a:effectLst/>
                <a:latin typeface="Lucida Grande"/>
                <a:ea typeface="Lucida Grande"/>
                <a:cs typeface="Lucida Grande"/>
                <a:sym typeface="Lucida Grande"/>
              </a:rPr>
              <a:t> </a:t>
            </a:r>
            <a:r>
              <a:rPr lang="en-US" sz="2200" i="1" dirty="0" err="1" smtClean="0">
                <a:effectLst/>
                <a:latin typeface="Lucida Grande"/>
                <a:ea typeface="Lucida Grande"/>
                <a:cs typeface="Lucida Grande"/>
                <a:sym typeface="Lucida Grande"/>
              </a:rPr>
              <a:t>действие</a:t>
            </a:r>
            <a:r>
              <a:rPr lang="en-US" sz="2200" i="1" dirty="0" smtClean="0">
                <a:effectLst/>
                <a:latin typeface="Lucida Grande"/>
                <a:ea typeface="Lucida Grande"/>
                <a:cs typeface="Lucida Grande"/>
                <a:sym typeface="Lucida Grande"/>
              </a:rPr>
              <a:t> </a:t>
            </a:r>
            <a:r>
              <a:rPr lang="en-US" sz="2200" i="1" dirty="0" err="1" smtClean="0">
                <a:effectLst/>
                <a:latin typeface="Lucida Grande"/>
                <a:ea typeface="Lucida Grande"/>
                <a:cs typeface="Lucida Grande"/>
                <a:sym typeface="Lucida Grande"/>
              </a:rPr>
              <a:t>по</a:t>
            </a:r>
            <a:r>
              <a:rPr lang="en-US" sz="2200" i="1" dirty="0" smtClean="0">
                <a:effectLst/>
                <a:latin typeface="Lucida Grande"/>
                <a:ea typeface="Lucida Grande"/>
                <a:cs typeface="Lucida Grande"/>
                <a:sym typeface="Lucida Grande"/>
              </a:rPr>
              <a:t> </a:t>
            </a:r>
            <a:r>
              <a:rPr lang="en-US" sz="2200" i="1" dirty="0" err="1" smtClean="0">
                <a:effectLst/>
                <a:latin typeface="Lucida Grande"/>
                <a:ea typeface="Lucida Grande"/>
                <a:cs typeface="Lucida Grande"/>
                <a:sym typeface="Lucida Grande"/>
              </a:rPr>
              <a:t>Своему</a:t>
            </a:r>
            <a:r>
              <a:rPr lang="en-US" sz="2200" i="1" dirty="0" smtClean="0">
                <a:effectLst/>
                <a:latin typeface="Lucida Grande"/>
                <a:ea typeface="Lucida Grande"/>
                <a:cs typeface="Lucida Grande"/>
                <a:sym typeface="Lucida Grande"/>
              </a:rPr>
              <a:t> </a:t>
            </a:r>
            <a:r>
              <a:rPr lang="en-US" sz="2200" i="1" dirty="0" err="1" smtClean="0">
                <a:effectLst/>
                <a:latin typeface="Lucida Grande"/>
                <a:ea typeface="Lucida Grande"/>
                <a:cs typeface="Lucida Grande"/>
                <a:sym typeface="Lucida Grande"/>
              </a:rPr>
              <a:t>благоволению</a:t>
            </a:r>
            <a:r>
              <a:rPr lang="en-US" sz="2200" i="1" dirty="0" smtClean="0">
                <a:effectLst/>
                <a:latin typeface="Lucida Grande"/>
                <a:ea typeface="Lucida Grande"/>
                <a:cs typeface="Lucida Grande"/>
                <a:sym typeface="Lucida Grande"/>
              </a:rPr>
              <a:t>” (</a:t>
            </a:r>
            <a:r>
              <a:rPr lang="en-US" sz="2200" i="1" dirty="0" err="1" smtClean="0">
                <a:effectLst/>
                <a:latin typeface="Lucida Grande"/>
                <a:ea typeface="Lucida Grande"/>
                <a:cs typeface="Lucida Grande"/>
                <a:sym typeface="Lucida Grande"/>
              </a:rPr>
              <a:t>Филип</a:t>
            </a:r>
            <a:r>
              <a:rPr lang="en-US" sz="2200" i="1" dirty="0" smtClean="0">
                <a:effectLst/>
                <a:latin typeface="Lucida Grande"/>
                <a:ea typeface="Lucida Grande"/>
                <a:cs typeface="Lucida Grande"/>
                <a:sym typeface="Lucida Grande"/>
              </a:rPr>
              <a:t>. 2:13).</a:t>
            </a:r>
            <a:endParaRPr lang="en-US" sz="2200" dirty="0" smtClean="0">
              <a:effectLst/>
              <a:latin typeface="Lucida Grande"/>
              <a:ea typeface="Lucida Grande"/>
              <a:cs typeface="Lucida Grande"/>
              <a:sym typeface="Lucida Grande"/>
            </a:endParaRPr>
          </a:p>
          <a:p>
            <a:r>
              <a:rPr lang="en-US" sz="2200" dirty="0" smtClean="0">
                <a:effectLst/>
                <a:latin typeface="Lucida Grande"/>
                <a:ea typeface="Lucida Grande"/>
                <a:cs typeface="Lucida Grande"/>
                <a:sym typeface="Lucida Grande"/>
              </a:rPr>
              <a:t> </a:t>
            </a:r>
          </a:p>
          <a:p>
            <a:pPr lvl="0"/>
            <a:r>
              <a:rPr lang="en-US" sz="2200" b="1" dirty="0" err="1" smtClean="0">
                <a:effectLst/>
                <a:latin typeface="Lucida Grande"/>
                <a:ea typeface="Lucida Grande"/>
                <a:cs typeface="Lucida Grande"/>
                <a:sym typeface="Lucida Grande"/>
              </a:rPr>
              <a:t>Гордые</a:t>
            </a:r>
            <a:r>
              <a:rPr lang="en-US" sz="2200" b="1" dirty="0" smtClean="0">
                <a:effectLst/>
                <a:latin typeface="Lucida Grande"/>
                <a:ea typeface="Lucida Grande"/>
                <a:cs typeface="Lucida Grande"/>
                <a:sym typeface="Lucida Grande"/>
              </a:rPr>
              <a:t> </a:t>
            </a:r>
            <a:r>
              <a:rPr lang="en-US" sz="2200" b="1" dirty="0" err="1" smtClean="0">
                <a:effectLst/>
                <a:latin typeface="Lucida Grande"/>
                <a:ea typeface="Lucida Grande"/>
                <a:cs typeface="Lucida Grande"/>
                <a:sym typeface="Lucida Grande"/>
              </a:rPr>
              <a:t>самодовольные</a:t>
            </a:r>
            <a:r>
              <a:rPr lang="en-US" sz="2200" b="1" dirty="0" smtClean="0">
                <a:effectLst/>
                <a:latin typeface="Lucida Grande"/>
                <a:ea typeface="Lucida Grande"/>
                <a:cs typeface="Lucida Grande"/>
                <a:sym typeface="Lucida Grande"/>
              </a:rPr>
              <a:t> </a:t>
            </a:r>
            <a:r>
              <a:rPr lang="en-US" sz="2200" b="1" dirty="0" err="1" smtClean="0">
                <a:effectLst/>
                <a:latin typeface="Lucida Grande"/>
                <a:ea typeface="Lucida Grande"/>
                <a:cs typeface="Lucida Grande"/>
                <a:sym typeface="Lucida Grande"/>
              </a:rPr>
              <a:t>люди</a:t>
            </a:r>
            <a:r>
              <a:rPr lang="en-US" sz="2200" b="1" dirty="0" smtClean="0">
                <a:effectLst/>
                <a:latin typeface="Lucida Grande"/>
                <a:ea typeface="Lucida Grande"/>
                <a:cs typeface="Lucida Grande"/>
                <a:sym typeface="Lucida Grande"/>
              </a:rPr>
              <a:t> </a:t>
            </a:r>
            <a:r>
              <a:rPr lang="en-US" sz="2200" b="1" dirty="0" err="1" smtClean="0">
                <a:effectLst/>
                <a:latin typeface="Lucida Grande"/>
                <a:ea typeface="Lucida Grande"/>
                <a:cs typeface="Lucida Grande"/>
                <a:sym typeface="Lucida Grande"/>
              </a:rPr>
              <a:t>часто</a:t>
            </a:r>
            <a:r>
              <a:rPr lang="en-US" sz="2200" b="1" dirty="0" smtClean="0">
                <a:effectLst/>
                <a:latin typeface="Lucida Grande"/>
                <a:ea typeface="Lucida Grande"/>
                <a:cs typeface="Lucida Grande"/>
                <a:sym typeface="Lucida Grande"/>
              </a:rPr>
              <a:t> </a:t>
            </a:r>
            <a:r>
              <a:rPr lang="en-US" sz="2200" b="1" dirty="0" err="1" smtClean="0">
                <a:effectLst/>
                <a:latin typeface="Lucida Grande"/>
                <a:ea typeface="Lucida Grande"/>
                <a:cs typeface="Lucida Grande"/>
                <a:sym typeface="Lucida Grande"/>
              </a:rPr>
              <a:t>отстраненные</a:t>
            </a:r>
            <a:r>
              <a:rPr lang="en-US" sz="2200" b="1" dirty="0" smtClean="0">
                <a:effectLst/>
                <a:latin typeface="Lucida Grande"/>
                <a:ea typeface="Lucida Grande"/>
                <a:cs typeface="Lucida Grande"/>
                <a:sym typeface="Lucida Grande"/>
              </a:rPr>
              <a:t>, </a:t>
            </a:r>
            <a:r>
              <a:rPr lang="en-US" sz="2200" b="1" dirty="0" err="1" smtClean="0">
                <a:effectLst/>
                <a:latin typeface="Lucida Grande"/>
                <a:ea typeface="Lucida Grande"/>
                <a:cs typeface="Lucida Grande"/>
                <a:sym typeface="Lucida Grande"/>
              </a:rPr>
              <a:t>холодные</a:t>
            </a:r>
            <a:r>
              <a:rPr lang="en-US" sz="2200" b="1" dirty="0" smtClean="0">
                <a:effectLst/>
                <a:latin typeface="Lucida Grande"/>
                <a:ea typeface="Lucida Grande"/>
                <a:cs typeface="Lucida Grande"/>
                <a:sym typeface="Lucida Grande"/>
              </a:rPr>
              <a:t>, </a:t>
            </a:r>
            <a:r>
              <a:rPr lang="en-US" sz="2200" b="1" dirty="0" err="1" smtClean="0">
                <a:effectLst/>
                <a:latin typeface="Lucida Grande"/>
                <a:ea typeface="Lucida Grande"/>
                <a:cs typeface="Lucida Grande"/>
                <a:sym typeface="Lucida Grande"/>
              </a:rPr>
              <a:t>негибкие</a:t>
            </a:r>
            <a:r>
              <a:rPr lang="en-US" sz="2200" b="1" dirty="0" smtClean="0">
                <a:effectLst/>
                <a:latin typeface="Lucida Grande"/>
                <a:ea typeface="Lucida Grande"/>
                <a:cs typeface="Lucida Grande"/>
                <a:sym typeface="Lucida Grande"/>
              </a:rPr>
              <a:t>, </a:t>
            </a:r>
            <a:r>
              <a:rPr lang="en-US" sz="2200" b="1" dirty="0" err="1" smtClean="0">
                <a:effectLst/>
                <a:latin typeface="Lucida Grande"/>
                <a:ea typeface="Lucida Grande"/>
                <a:cs typeface="Lucida Grande"/>
                <a:sym typeface="Lucida Grande"/>
              </a:rPr>
              <a:t>не</a:t>
            </a:r>
            <a:r>
              <a:rPr lang="en-US" sz="2200" b="1" dirty="0" smtClean="0">
                <a:effectLst/>
                <a:latin typeface="Lucida Grande"/>
                <a:ea typeface="Lucida Grande"/>
                <a:cs typeface="Lucida Grande"/>
                <a:sym typeface="Lucida Grande"/>
              </a:rPr>
              <a:t> </a:t>
            </a:r>
            <a:r>
              <a:rPr lang="en-US" sz="2200" b="1" dirty="0" err="1" smtClean="0">
                <a:effectLst/>
                <a:latin typeface="Lucida Grande"/>
                <a:ea typeface="Lucida Grande"/>
                <a:cs typeface="Lucida Grande"/>
                <a:sym typeface="Lucida Grande"/>
              </a:rPr>
              <a:t>прощают</a:t>
            </a:r>
            <a:r>
              <a:rPr lang="en-US" sz="2200" b="1" dirty="0" smtClean="0">
                <a:effectLst/>
                <a:latin typeface="Lucida Grande"/>
                <a:ea typeface="Lucida Grande"/>
                <a:cs typeface="Lucida Grande"/>
                <a:sym typeface="Lucida Grande"/>
              </a:rPr>
              <a:t> </a:t>
            </a:r>
            <a:r>
              <a:rPr lang="en-US" sz="2200" b="1" dirty="0" err="1" smtClean="0">
                <a:effectLst/>
                <a:latin typeface="Lucida Grande"/>
                <a:ea typeface="Lucida Grande"/>
                <a:cs typeface="Lucida Grande"/>
                <a:sym typeface="Lucida Grande"/>
              </a:rPr>
              <a:t>и</a:t>
            </a:r>
            <a:r>
              <a:rPr lang="en-US" sz="2200" b="1" dirty="0" smtClean="0">
                <a:effectLst/>
                <a:latin typeface="Lucida Grande"/>
                <a:ea typeface="Lucida Grande"/>
                <a:cs typeface="Lucida Grande"/>
                <a:sym typeface="Lucida Grande"/>
              </a:rPr>
              <a:t> </a:t>
            </a:r>
            <a:r>
              <a:rPr lang="en-US" sz="2200" b="1" dirty="0" err="1" smtClean="0">
                <a:effectLst/>
                <a:latin typeface="Lucida Grande"/>
                <a:ea typeface="Lucida Grande"/>
                <a:cs typeface="Lucida Grande"/>
                <a:sym typeface="Lucida Grande"/>
              </a:rPr>
              <a:t>к</a:t>
            </a:r>
            <a:r>
              <a:rPr lang="en-US" sz="2200" b="1" dirty="0" smtClean="0">
                <a:effectLst/>
                <a:latin typeface="Lucida Grande"/>
                <a:ea typeface="Lucida Grande"/>
                <a:cs typeface="Lucida Grande"/>
                <a:sym typeface="Lucida Grande"/>
              </a:rPr>
              <a:t> </a:t>
            </a:r>
            <a:r>
              <a:rPr lang="en-US" sz="2200" b="1" dirty="0" err="1" smtClean="0">
                <a:effectLst/>
                <a:latin typeface="Lucida Grande"/>
                <a:ea typeface="Lucida Grande"/>
                <a:cs typeface="Lucida Grande"/>
                <a:sym typeface="Lucida Grande"/>
              </a:rPr>
              <a:t>неконтактны</a:t>
            </a:r>
            <a:r>
              <a:rPr lang="en-US" sz="2200" b="1" dirty="0" smtClean="0">
                <a:effectLst/>
                <a:latin typeface="Lucida Grande"/>
                <a:ea typeface="Lucida Grande"/>
                <a:cs typeface="Lucida Grande"/>
                <a:sym typeface="Lucida Grande"/>
              </a:rPr>
              <a:t>. </a:t>
            </a:r>
            <a:r>
              <a:rPr lang="en-US" sz="2200" b="1" dirty="0" err="1" smtClean="0">
                <a:effectLst/>
                <a:latin typeface="Lucida Grande"/>
                <a:ea typeface="Lucida Grande"/>
                <a:cs typeface="Lucida Grande"/>
                <a:sym typeface="Lucida Grande"/>
              </a:rPr>
              <a:t>Когда</a:t>
            </a:r>
            <a:r>
              <a:rPr lang="en-US" sz="2200" b="1" dirty="0" smtClean="0">
                <a:effectLst/>
                <a:latin typeface="Lucida Grande"/>
                <a:ea typeface="Lucida Grande"/>
                <a:cs typeface="Lucida Grande"/>
                <a:sym typeface="Lucida Grande"/>
              </a:rPr>
              <a:t> </a:t>
            </a:r>
            <a:r>
              <a:rPr lang="en-US" sz="2200" b="1" dirty="0" err="1" smtClean="0">
                <a:effectLst/>
                <a:latin typeface="Lucida Grande"/>
                <a:ea typeface="Lucida Grande"/>
                <a:cs typeface="Lucida Grande"/>
                <a:sym typeface="Lucida Grande"/>
              </a:rPr>
              <a:t>происходит</a:t>
            </a:r>
            <a:r>
              <a:rPr lang="en-US" sz="2200" b="1" dirty="0" smtClean="0">
                <a:effectLst/>
                <a:latin typeface="Lucida Grande"/>
                <a:ea typeface="Lucida Grande"/>
                <a:cs typeface="Lucida Grande"/>
                <a:sym typeface="Lucida Grande"/>
              </a:rPr>
              <a:t> </a:t>
            </a:r>
            <a:r>
              <a:rPr lang="en-US" sz="2200" b="1" dirty="0" err="1" smtClean="0">
                <a:effectLst/>
                <a:latin typeface="Lucida Grande"/>
                <a:ea typeface="Lucida Grande"/>
                <a:cs typeface="Lucida Grande"/>
                <a:sym typeface="Lucida Grande"/>
              </a:rPr>
              <a:t>непонимание</a:t>
            </a:r>
            <a:r>
              <a:rPr lang="en-US" sz="2200" b="1" dirty="0" smtClean="0">
                <a:effectLst/>
                <a:latin typeface="Lucida Grande"/>
                <a:ea typeface="Lucida Grande"/>
                <a:cs typeface="Lucida Grande"/>
                <a:sym typeface="Lucida Grande"/>
              </a:rPr>
              <a:t>, </a:t>
            </a:r>
            <a:r>
              <a:rPr lang="en-US" sz="2200" b="1" dirty="0" err="1" smtClean="0">
                <a:effectLst/>
                <a:latin typeface="Lucida Grande"/>
                <a:ea typeface="Lucida Grande"/>
                <a:cs typeface="Lucida Grande"/>
                <a:sym typeface="Lucida Grande"/>
              </a:rPr>
              <a:t>они</a:t>
            </a:r>
            <a:r>
              <a:rPr lang="en-US" sz="2200" b="1" dirty="0" smtClean="0">
                <a:effectLst/>
                <a:latin typeface="Lucida Grande"/>
                <a:ea typeface="Lucida Grande"/>
                <a:cs typeface="Lucida Grande"/>
                <a:sym typeface="Lucida Grande"/>
              </a:rPr>
              <a:t> </a:t>
            </a:r>
            <a:r>
              <a:rPr lang="en-US" sz="2200" b="1" dirty="0" err="1" smtClean="0">
                <a:effectLst/>
                <a:latin typeface="Lucida Grande"/>
                <a:ea typeface="Lucida Grande"/>
                <a:cs typeface="Lucida Grande"/>
                <a:sym typeface="Lucida Grande"/>
              </a:rPr>
              <a:t>ожидают</a:t>
            </a:r>
            <a:r>
              <a:rPr lang="en-US" sz="2200" b="1" dirty="0" smtClean="0">
                <a:effectLst/>
                <a:latin typeface="Lucida Grande"/>
                <a:ea typeface="Lucida Grande"/>
                <a:cs typeface="Lucida Grande"/>
                <a:sym typeface="Lucida Grande"/>
              </a:rPr>
              <a:t>, </a:t>
            </a:r>
            <a:r>
              <a:rPr lang="en-US" sz="2200" b="1" dirty="0" err="1" smtClean="0">
                <a:effectLst/>
                <a:latin typeface="Lucida Grande"/>
                <a:ea typeface="Lucida Grande"/>
                <a:cs typeface="Lucida Grande"/>
                <a:sym typeface="Lucida Grande"/>
              </a:rPr>
              <a:t>что</a:t>
            </a:r>
            <a:r>
              <a:rPr lang="en-US" sz="2200" b="1" dirty="0" smtClean="0">
                <a:effectLst/>
                <a:latin typeface="Lucida Grande"/>
                <a:ea typeface="Lucida Grande"/>
                <a:cs typeface="Lucida Grande"/>
                <a:sym typeface="Lucida Grande"/>
              </a:rPr>
              <a:t> </a:t>
            </a:r>
            <a:r>
              <a:rPr lang="en-US" sz="2200" b="1" dirty="0" err="1" smtClean="0">
                <a:effectLst/>
                <a:latin typeface="Lucida Grande"/>
                <a:ea typeface="Lucida Grande"/>
                <a:cs typeface="Lucida Grande"/>
                <a:sym typeface="Lucida Grande"/>
              </a:rPr>
              <a:t>вторая</a:t>
            </a:r>
            <a:r>
              <a:rPr lang="en-US" sz="2200" b="1" dirty="0" smtClean="0">
                <a:effectLst/>
                <a:latin typeface="Lucida Grande"/>
                <a:ea typeface="Lucida Grande"/>
                <a:cs typeface="Lucida Grande"/>
                <a:sym typeface="Lucida Grande"/>
              </a:rPr>
              <a:t> </a:t>
            </a:r>
            <a:r>
              <a:rPr lang="en-US" sz="2200" b="1" dirty="0" err="1" smtClean="0">
                <a:effectLst/>
                <a:latin typeface="Lucida Grande"/>
                <a:ea typeface="Lucida Grande"/>
                <a:cs typeface="Lucida Grande"/>
                <a:sym typeface="Lucida Grande"/>
              </a:rPr>
              <a:t>сторона</a:t>
            </a:r>
            <a:r>
              <a:rPr lang="en-US" sz="2200" b="1" dirty="0" smtClean="0">
                <a:effectLst/>
                <a:latin typeface="Lucida Grande"/>
                <a:ea typeface="Lucida Grande"/>
                <a:cs typeface="Lucida Grande"/>
                <a:sym typeface="Lucida Grande"/>
              </a:rPr>
              <a:t> </a:t>
            </a:r>
            <a:r>
              <a:rPr lang="en-US" sz="2200" b="1" dirty="0" err="1" smtClean="0">
                <a:effectLst/>
                <a:latin typeface="Lucida Grande"/>
                <a:ea typeface="Lucida Grande"/>
                <a:cs typeface="Lucida Grande"/>
                <a:sym typeface="Lucida Grande"/>
              </a:rPr>
              <a:t>сделает</a:t>
            </a:r>
            <a:r>
              <a:rPr lang="en-US" sz="2200" b="1" dirty="0" smtClean="0">
                <a:effectLst/>
                <a:latin typeface="Lucida Grande"/>
                <a:ea typeface="Lucida Grande"/>
                <a:cs typeface="Lucida Grande"/>
                <a:sym typeface="Lucida Grande"/>
              </a:rPr>
              <a:t> </a:t>
            </a:r>
            <a:r>
              <a:rPr lang="en-US" sz="2200" b="1" dirty="0" err="1" smtClean="0">
                <a:effectLst/>
                <a:latin typeface="Lucida Grande"/>
                <a:ea typeface="Lucida Grande"/>
                <a:cs typeface="Lucida Grande"/>
                <a:sym typeface="Lucida Grande"/>
              </a:rPr>
              <a:t>первый</a:t>
            </a:r>
            <a:r>
              <a:rPr lang="en-US" sz="2200" b="1" dirty="0" smtClean="0">
                <a:effectLst/>
                <a:latin typeface="Lucida Grande"/>
                <a:ea typeface="Lucida Grande"/>
                <a:cs typeface="Lucida Grande"/>
                <a:sym typeface="Lucida Grande"/>
              </a:rPr>
              <a:t> </a:t>
            </a:r>
            <a:r>
              <a:rPr lang="en-US" sz="2200" b="1" dirty="0" err="1" smtClean="0">
                <a:effectLst/>
                <a:latin typeface="Lucida Grande"/>
                <a:ea typeface="Lucida Grande"/>
                <a:cs typeface="Lucida Grande"/>
                <a:sym typeface="Lucida Grande"/>
              </a:rPr>
              <a:t>шаг</a:t>
            </a:r>
            <a:r>
              <a:rPr lang="en-US" sz="2200" b="1" dirty="0" smtClean="0">
                <a:effectLst/>
                <a:latin typeface="Lucida Grande"/>
                <a:ea typeface="Lucida Grande"/>
                <a:cs typeface="Lucida Grande"/>
                <a:sym typeface="Lucida Grande"/>
              </a:rPr>
              <a:t>. </a:t>
            </a:r>
            <a:endParaRPr lang="en-US" sz="2200" dirty="0" smtClean="0">
              <a:effectLst/>
              <a:latin typeface="Lucida Grande"/>
              <a:ea typeface="Lucida Grande"/>
              <a:cs typeface="Lucida Grande"/>
              <a:sym typeface="Lucida Grande"/>
            </a:endParaRPr>
          </a:p>
          <a:p>
            <a:pPr lvl="0"/>
            <a:r>
              <a:rPr lang="en-US" sz="2200" dirty="0" err="1" smtClean="0">
                <a:effectLst/>
                <a:latin typeface="Lucida Grande"/>
                <a:ea typeface="Lucida Grande"/>
                <a:cs typeface="Lucida Grande"/>
                <a:sym typeface="Lucida Grande"/>
              </a:rPr>
              <a:t>Смиренные</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бескорыстные</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люди</a:t>
            </a:r>
            <a:r>
              <a:rPr lang="en-US" sz="2200" dirty="0" smtClean="0">
                <a:effectLst/>
                <a:latin typeface="Lucida Grande"/>
                <a:ea typeface="Lucida Grande"/>
                <a:cs typeface="Lucida Grande"/>
                <a:sym typeface="Lucida Grande"/>
              </a:rPr>
              <a:t>  - </a:t>
            </a:r>
            <a:r>
              <a:rPr lang="en-US" sz="2200" dirty="0" err="1" smtClean="0">
                <a:effectLst/>
                <a:latin typeface="Lucida Grande"/>
                <a:ea typeface="Lucida Grande"/>
                <a:cs typeface="Lucida Grande"/>
                <a:sym typeface="Lucida Grande"/>
              </a:rPr>
              <a:t>люди</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любящие</a:t>
            </a:r>
            <a:r>
              <a:rPr lang="en-US" sz="2200" dirty="0" smtClean="0">
                <a:effectLst/>
                <a:latin typeface="Lucida Grande"/>
                <a:ea typeface="Lucida Grande"/>
                <a:cs typeface="Lucida Grande"/>
                <a:sym typeface="Lucida Grande"/>
              </a:rPr>
              <a:t>, </a:t>
            </a:r>
            <a:r>
              <a:rPr lang="ru-RU" sz="2200" dirty="0" smtClean="0">
                <a:effectLst/>
                <a:latin typeface="Lucida Grande"/>
                <a:ea typeface="Lucida Grande"/>
                <a:cs typeface="Lucida Grande"/>
                <a:sym typeface="Lucida Grande"/>
              </a:rPr>
              <a:t>располагающие к себе, приятные и с ними легко. Они с легкостью готовы пойти на примирение, загладить вину.</a:t>
            </a:r>
            <a:r>
              <a:rPr lang="ru-RU" sz="2200" b="1" dirty="0" smtClean="0">
                <a:effectLst/>
                <a:latin typeface="Lucida Grande"/>
                <a:ea typeface="Lucida Grande"/>
                <a:cs typeface="Lucida Grande"/>
                <a:sym typeface="Lucida Grande"/>
              </a:rPr>
              <a:t> </a:t>
            </a:r>
            <a:endParaRPr lang="en-US" sz="2200" dirty="0" smtClean="0">
              <a:effectLst/>
              <a:latin typeface="Lucida Grande"/>
              <a:ea typeface="Lucida Grande"/>
              <a:cs typeface="Lucida Grande"/>
              <a:sym typeface="Lucida Grande"/>
            </a:endParaRPr>
          </a:p>
          <a:p>
            <a:r>
              <a:rPr lang="en-US" sz="2200" i="1" dirty="0" smtClean="0">
                <a:effectLst/>
                <a:latin typeface="Lucida Grande"/>
                <a:ea typeface="Lucida Grande"/>
                <a:cs typeface="Lucida Grande"/>
                <a:sym typeface="Lucida Grande"/>
              </a:rPr>
              <a:t>“</a:t>
            </a:r>
            <a:r>
              <a:rPr lang="en-US" sz="2200" i="1" dirty="0" err="1" smtClean="0">
                <a:effectLst/>
                <a:latin typeface="Lucida Grande"/>
                <a:ea typeface="Lucida Grande"/>
                <a:cs typeface="Lucida Grande"/>
                <a:sym typeface="Lucida Grande"/>
              </a:rPr>
              <a:t>Всякое</a:t>
            </a:r>
            <a:r>
              <a:rPr lang="en-US" sz="2200" i="1" dirty="0" smtClean="0">
                <a:effectLst/>
                <a:latin typeface="Lucida Grande"/>
                <a:ea typeface="Lucida Grande"/>
                <a:cs typeface="Lucida Grande"/>
                <a:sym typeface="Lucida Grande"/>
              </a:rPr>
              <a:t> </a:t>
            </a:r>
            <a:r>
              <a:rPr lang="en-US" sz="2200" i="1" dirty="0" err="1" smtClean="0">
                <a:effectLst/>
                <a:latin typeface="Lucida Grande"/>
                <a:ea typeface="Lucida Grande"/>
                <a:cs typeface="Lucida Grande"/>
                <a:sym typeface="Lucida Grande"/>
              </a:rPr>
              <a:t>раздражение</a:t>
            </a:r>
            <a:r>
              <a:rPr lang="en-US" sz="2200" i="1" dirty="0" smtClean="0">
                <a:effectLst/>
                <a:latin typeface="Lucida Grande"/>
                <a:ea typeface="Lucida Grande"/>
                <a:cs typeface="Lucida Grande"/>
                <a:sym typeface="Lucida Grande"/>
              </a:rPr>
              <a:t> </a:t>
            </a:r>
            <a:r>
              <a:rPr lang="en-US" sz="2200" i="1" dirty="0" err="1" smtClean="0">
                <a:effectLst/>
                <a:latin typeface="Lucida Grande"/>
                <a:ea typeface="Lucida Grande"/>
                <a:cs typeface="Lucida Grande"/>
                <a:sym typeface="Lucida Grande"/>
              </a:rPr>
              <a:t>и</a:t>
            </a:r>
            <a:r>
              <a:rPr lang="en-US" sz="2200" i="1" dirty="0" smtClean="0">
                <a:effectLst/>
                <a:latin typeface="Lucida Grande"/>
                <a:ea typeface="Lucida Grande"/>
                <a:cs typeface="Lucida Grande"/>
                <a:sym typeface="Lucida Grande"/>
              </a:rPr>
              <a:t> </a:t>
            </a:r>
            <a:r>
              <a:rPr lang="en-US" sz="2200" i="1" dirty="0" err="1" smtClean="0">
                <a:effectLst/>
                <a:latin typeface="Lucida Grande"/>
                <a:ea typeface="Lucida Grande"/>
                <a:cs typeface="Lucida Grande"/>
                <a:sym typeface="Lucida Grande"/>
              </a:rPr>
              <a:t>ярость</a:t>
            </a:r>
            <a:r>
              <a:rPr lang="en-US" sz="2200" i="1" dirty="0" smtClean="0">
                <a:effectLst/>
                <a:latin typeface="Lucida Grande"/>
                <a:ea typeface="Lucida Grande"/>
                <a:cs typeface="Lucida Grande"/>
                <a:sym typeface="Lucida Grande"/>
              </a:rPr>
              <a:t>, </a:t>
            </a:r>
            <a:r>
              <a:rPr lang="en-US" sz="2200" i="1" dirty="0" err="1" smtClean="0">
                <a:effectLst/>
                <a:latin typeface="Lucida Grande"/>
                <a:ea typeface="Lucida Grande"/>
                <a:cs typeface="Lucida Grande"/>
                <a:sym typeface="Lucida Grande"/>
              </a:rPr>
              <a:t>и</a:t>
            </a:r>
            <a:r>
              <a:rPr lang="en-US" sz="2200" i="1" dirty="0" smtClean="0">
                <a:effectLst/>
                <a:latin typeface="Lucida Grande"/>
                <a:ea typeface="Lucida Grande"/>
                <a:cs typeface="Lucida Grande"/>
                <a:sym typeface="Lucida Grande"/>
              </a:rPr>
              <a:t> </a:t>
            </a:r>
            <a:r>
              <a:rPr lang="en-US" sz="2200" i="1" dirty="0" err="1" smtClean="0">
                <a:effectLst/>
                <a:latin typeface="Lucida Grande"/>
                <a:ea typeface="Lucida Grande"/>
                <a:cs typeface="Lucida Grande"/>
                <a:sym typeface="Lucida Grande"/>
              </a:rPr>
              <a:t>гнев</a:t>
            </a:r>
            <a:r>
              <a:rPr lang="en-US" sz="2200" i="1" dirty="0" smtClean="0">
                <a:effectLst/>
                <a:latin typeface="Lucida Grande"/>
                <a:ea typeface="Lucida Grande"/>
                <a:cs typeface="Lucida Grande"/>
                <a:sym typeface="Lucida Grande"/>
              </a:rPr>
              <a:t>, </a:t>
            </a:r>
            <a:r>
              <a:rPr lang="en-US" sz="2200" i="1" dirty="0" err="1" smtClean="0">
                <a:effectLst/>
                <a:latin typeface="Lucida Grande"/>
                <a:ea typeface="Lucida Grande"/>
                <a:cs typeface="Lucida Grande"/>
                <a:sym typeface="Lucida Grande"/>
              </a:rPr>
              <a:t>и</a:t>
            </a:r>
            <a:r>
              <a:rPr lang="en-US" sz="2200" i="1" dirty="0" smtClean="0">
                <a:effectLst/>
                <a:latin typeface="Lucida Grande"/>
                <a:ea typeface="Lucida Grande"/>
                <a:cs typeface="Lucida Grande"/>
                <a:sym typeface="Lucida Grande"/>
              </a:rPr>
              <a:t> </a:t>
            </a:r>
            <a:r>
              <a:rPr lang="en-US" sz="2200" i="1" dirty="0" err="1" smtClean="0">
                <a:effectLst/>
                <a:latin typeface="Lucida Grande"/>
                <a:ea typeface="Lucida Grande"/>
                <a:cs typeface="Lucida Grande"/>
                <a:sym typeface="Lucida Grande"/>
              </a:rPr>
              <a:t>крик</a:t>
            </a:r>
            <a:r>
              <a:rPr lang="en-US" sz="2200" i="1" dirty="0" smtClean="0">
                <a:effectLst/>
                <a:latin typeface="Lucida Grande"/>
                <a:ea typeface="Lucida Grande"/>
                <a:cs typeface="Lucida Grande"/>
                <a:sym typeface="Lucida Grande"/>
              </a:rPr>
              <a:t>, </a:t>
            </a:r>
            <a:r>
              <a:rPr lang="en-US" sz="2200" i="1" dirty="0" err="1" smtClean="0">
                <a:effectLst/>
                <a:latin typeface="Lucida Grande"/>
                <a:ea typeface="Lucida Grande"/>
                <a:cs typeface="Lucida Grande"/>
                <a:sym typeface="Lucida Grande"/>
              </a:rPr>
              <a:t>и</a:t>
            </a:r>
            <a:r>
              <a:rPr lang="en-US" sz="2200" i="1" dirty="0" smtClean="0">
                <a:effectLst/>
                <a:latin typeface="Lucida Grande"/>
                <a:ea typeface="Lucida Grande"/>
                <a:cs typeface="Lucida Grande"/>
                <a:sym typeface="Lucida Grande"/>
              </a:rPr>
              <a:t> </a:t>
            </a:r>
            <a:r>
              <a:rPr lang="en-US" sz="2200" i="1" dirty="0" err="1" smtClean="0">
                <a:effectLst/>
                <a:latin typeface="Lucida Grande"/>
                <a:ea typeface="Lucida Grande"/>
                <a:cs typeface="Lucida Grande"/>
                <a:sym typeface="Lucida Grande"/>
              </a:rPr>
              <a:t>злоречие</a:t>
            </a:r>
            <a:r>
              <a:rPr lang="en-US" sz="2200" i="1" dirty="0" smtClean="0">
                <a:effectLst/>
                <a:latin typeface="Lucida Grande"/>
                <a:ea typeface="Lucida Grande"/>
                <a:cs typeface="Lucida Grande"/>
                <a:sym typeface="Lucida Grande"/>
              </a:rPr>
              <a:t> </a:t>
            </a:r>
            <a:r>
              <a:rPr lang="en-US" sz="2200" i="1" dirty="0" err="1" smtClean="0">
                <a:effectLst/>
                <a:latin typeface="Lucida Grande"/>
                <a:ea typeface="Lucida Grande"/>
                <a:cs typeface="Lucida Grande"/>
                <a:sym typeface="Lucida Grande"/>
              </a:rPr>
              <a:t>со</a:t>
            </a:r>
            <a:r>
              <a:rPr lang="en-US" sz="2200" i="1" dirty="0" smtClean="0">
                <a:effectLst/>
                <a:latin typeface="Lucida Grande"/>
                <a:ea typeface="Lucida Grande"/>
                <a:cs typeface="Lucida Grande"/>
                <a:sym typeface="Lucida Grande"/>
              </a:rPr>
              <a:t> </a:t>
            </a:r>
            <a:r>
              <a:rPr lang="en-US" sz="2200" i="1" dirty="0" err="1" smtClean="0">
                <a:effectLst/>
                <a:latin typeface="Lucida Grande"/>
                <a:ea typeface="Lucida Grande"/>
                <a:cs typeface="Lucida Grande"/>
                <a:sym typeface="Lucida Grande"/>
              </a:rPr>
              <a:t>свякою</a:t>
            </a:r>
            <a:r>
              <a:rPr lang="en-US" sz="2200" i="1" dirty="0" smtClean="0">
                <a:effectLst/>
                <a:latin typeface="Lucida Grande"/>
                <a:ea typeface="Lucida Grande"/>
                <a:cs typeface="Lucida Grande"/>
                <a:sym typeface="Lucida Grande"/>
              </a:rPr>
              <a:t> </a:t>
            </a:r>
            <a:r>
              <a:rPr lang="en-US" sz="2200" i="1" dirty="0" err="1" smtClean="0">
                <a:effectLst/>
                <a:latin typeface="Lucida Grande"/>
                <a:ea typeface="Lucida Grande"/>
                <a:cs typeface="Lucida Grande"/>
                <a:sym typeface="Lucida Grande"/>
              </a:rPr>
              <a:t>злобою</a:t>
            </a:r>
            <a:r>
              <a:rPr lang="en-US" sz="2200" i="1" dirty="0" smtClean="0">
                <a:effectLst/>
                <a:latin typeface="Lucida Grande"/>
                <a:ea typeface="Lucida Grande"/>
                <a:cs typeface="Lucida Grande"/>
                <a:sym typeface="Lucida Grande"/>
              </a:rPr>
              <a:t> </a:t>
            </a:r>
            <a:r>
              <a:rPr lang="en-US" sz="2200" i="1" dirty="0" err="1" smtClean="0">
                <a:effectLst/>
                <a:latin typeface="Lucida Grande"/>
                <a:ea typeface="Lucida Grande"/>
                <a:cs typeface="Lucida Grande"/>
                <a:sym typeface="Lucida Grande"/>
              </a:rPr>
              <a:t>да</a:t>
            </a:r>
            <a:r>
              <a:rPr lang="en-US" sz="2200" i="1" dirty="0" smtClean="0">
                <a:effectLst/>
                <a:latin typeface="Lucida Grande"/>
                <a:ea typeface="Lucida Grande"/>
                <a:cs typeface="Lucida Grande"/>
                <a:sym typeface="Lucida Grande"/>
              </a:rPr>
              <a:t> </a:t>
            </a:r>
            <a:r>
              <a:rPr lang="en-US" sz="2200" i="1" dirty="0" err="1" smtClean="0">
                <a:effectLst/>
                <a:latin typeface="Lucida Grande"/>
                <a:ea typeface="Lucida Grande"/>
                <a:cs typeface="Lucida Grande"/>
                <a:sym typeface="Lucida Grande"/>
              </a:rPr>
              <a:t>будут</a:t>
            </a:r>
            <a:r>
              <a:rPr lang="en-US" sz="2200" i="1" dirty="0" smtClean="0">
                <a:effectLst/>
                <a:latin typeface="Lucida Grande"/>
                <a:ea typeface="Lucida Grande"/>
                <a:cs typeface="Lucida Grande"/>
                <a:sym typeface="Lucida Grande"/>
              </a:rPr>
              <a:t> </a:t>
            </a:r>
            <a:r>
              <a:rPr lang="en-US" sz="2200" i="1" dirty="0" err="1" smtClean="0">
                <a:effectLst/>
                <a:latin typeface="Lucida Grande"/>
                <a:ea typeface="Lucida Grande"/>
                <a:cs typeface="Lucida Grande"/>
                <a:sym typeface="Lucida Grande"/>
              </a:rPr>
              <a:t>удалены</a:t>
            </a:r>
            <a:r>
              <a:rPr lang="en-US" sz="2200" i="1" dirty="0" smtClean="0">
                <a:effectLst/>
                <a:latin typeface="Lucida Grande"/>
                <a:ea typeface="Lucida Grande"/>
                <a:cs typeface="Lucida Grande"/>
                <a:sym typeface="Lucida Grande"/>
              </a:rPr>
              <a:t> </a:t>
            </a:r>
            <a:r>
              <a:rPr lang="en-US" sz="2200" i="1" dirty="0" err="1" smtClean="0">
                <a:effectLst/>
                <a:latin typeface="Lucida Grande"/>
                <a:ea typeface="Lucida Grande"/>
                <a:cs typeface="Lucida Grande"/>
                <a:sym typeface="Lucida Grande"/>
              </a:rPr>
              <a:t>от</a:t>
            </a:r>
            <a:r>
              <a:rPr lang="en-US" sz="2200" i="1" dirty="0" smtClean="0">
                <a:effectLst/>
                <a:latin typeface="Lucida Grande"/>
                <a:ea typeface="Lucida Grande"/>
                <a:cs typeface="Lucida Grande"/>
                <a:sym typeface="Lucida Grande"/>
              </a:rPr>
              <a:t> </a:t>
            </a:r>
            <a:r>
              <a:rPr lang="en-US" sz="2200" i="1" dirty="0" err="1" smtClean="0">
                <a:effectLst/>
                <a:latin typeface="Lucida Grande"/>
                <a:ea typeface="Lucida Grande"/>
                <a:cs typeface="Lucida Grande"/>
                <a:sym typeface="Lucida Grande"/>
              </a:rPr>
              <a:t>вас</a:t>
            </a:r>
            <a:r>
              <a:rPr lang="en-US" sz="2200" i="1" dirty="0" smtClean="0">
                <a:effectLst/>
                <a:latin typeface="Lucida Grande"/>
                <a:ea typeface="Lucida Grande"/>
                <a:cs typeface="Lucida Grande"/>
                <a:sym typeface="Lucida Grande"/>
              </a:rPr>
              <a:t>, </a:t>
            </a:r>
            <a:r>
              <a:rPr lang="en-US" sz="2200" i="1" dirty="0" err="1" smtClean="0">
                <a:effectLst/>
                <a:latin typeface="Lucida Grande"/>
                <a:ea typeface="Lucida Grande"/>
                <a:cs typeface="Lucida Grande"/>
                <a:sym typeface="Lucida Grande"/>
              </a:rPr>
              <a:t>но</a:t>
            </a:r>
            <a:r>
              <a:rPr lang="en-US" sz="2200" i="1" dirty="0" smtClean="0">
                <a:effectLst/>
                <a:latin typeface="Lucida Grande"/>
                <a:ea typeface="Lucida Grande"/>
                <a:cs typeface="Lucida Grande"/>
                <a:sym typeface="Lucida Grande"/>
              </a:rPr>
              <a:t> </a:t>
            </a:r>
            <a:r>
              <a:rPr lang="en-US" sz="2200" i="1" dirty="0" err="1" smtClean="0">
                <a:effectLst/>
                <a:latin typeface="Lucida Grande"/>
                <a:ea typeface="Lucida Grande"/>
                <a:cs typeface="Lucida Grande"/>
                <a:sym typeface="Lucida Grande"/>
              </a:rPr>
              <a:t>будьте</a:t>
            </a:r>
            <a:r>
              <a:rPr lang="en-US" sz="2200" i="1" dirty="0" smtClean="0">
                <a:effectLst/>
                <a:latin typeface="Lucida Grande"/>
                <a:ea typeface="Lucida Grande"/>
                <a:cs typeface="Lucida Grande"/>
                <a:sym typeface="Lucida Grande"/>
              </a:rPr>
              <a:t> </a:t>
            </a:r>
            <a:r>
              <a:rPr lang="en-US" sz="2200" i="1" dirty="0" err="1" smtClean="0">
                <a:effectLst/>
                <a:latin typeface="Lucida Grande"/>
                <a:ea typeface="Lucida Grande"/>
                <a:cs typeface="Lucida Grande"/>
                <a:sym typeface="Lucida Grande"/>
              </a:rPr>
              <a:t>друг</a:t>
            </a:r>
            <a:r>
              <a:rPr lang="en-US" sz="2200" i="1" dirty="0" smtClean="0">
                <a:effectLst/>
                <a:latin typeface="Lucida Grande"/>
                <a:ea typeface="Lucida Grande"/>
                <a:cs typeface="Lucida Grande"/>
                <a:sym typeface="Lucida Grande"/>
              </a:rPr>
              <a:t> </a:t>
            </a:r>
            <a:r>
              <a:rPr lang="en-US" sz="2200" i="1" dirty="0" err="1" smtClean="0">
                <a:effectLst/>
                <a:latin typeface="Lucida Grande"/>
                <a:ea typeface="Lucida Grande"/>
                <a:cs typeface="Lucida Grande"/>
                <a:sym typeface="Lucida Grande"/>
              </a:rPr>
              <a:t>ко</a:t>
            </a:r>
            <a:r>
              <a:rPr lang="en-US" sz="2200" i="1" dirty="0" smtClean="0">
                <a:effectLst/>
                <a:latin typeface="Lucida Grande"/>
                <a:ea typeface="Lucida Grande"/>
                <a:cs typeface="Lucida Grande"/>
                <a:sym typeface="Lucida Grande"/>
              </a:rPr>
              <a:t> </a:t>
            </a:r>
            <a:r>
              <a:rPr lang="en-US" sz="2200" i="1" dirty="0" err="1" smtClean="0">
                <a:effectLst/>
                <a:latin typeface="Lucida Grande"/>
                <a:ea typeface="Lucida Grande"/>
                <a:cs typeface="Lucida Grande"/>
                <a:sym typeface="Lucida Grande"/>
              </a:rPr>
              <a:t>другу</a:t>
            </a:r>
            <a:r>
              <a:rPr lang="en-US" sz="2200" i="1" dirty="0" smtClean="0">
                <a:effectLst/>
                <a:latin typeface="Lucida Grande"/>
                <a:ea typeface="Lucida Grande"/>
                <a:cs typeface="Lucida Grande"/>
                <a:sym typeface="Lucida Grande"/>
              </a:rPr>
              <a:t> </a:t>
            </a:r>
            <a:r>
              <a:rPr lang="en-US" sz="2200" i="1" dirty="0" err="1" smtClean="0">
                <a:effectLst/>
                <a:latin typeface="Lucida Grande"/>
                <a:ea typeface="Lucida Grande"/>
                <a:cs typeface="Lucida Grande"/>
                <a:sym typeface="Lucida Grande"/>
              </a:rPr>
              <a:t>добры</a:t>
            </a:r>
            <a:r>
              <a:rPr lang="en-US" sz="2200" i="1" dirty="0" smtClean="0">
                <a:effectLst/>
                <a:latin typeface="Lucida Grande"/>
                <a:ea typeface="Lucida Grande"/>
                <a:cs typeface="Lucida Grande"/>
                <a:sym typeface="Lucida Grande"/>
              </a:rPr>
              <a:t>, </a:t>
            </a:r>
            <a:r>
              <a:rPr lang="en-US" sz="2200" i="1" dirty="0" err="1" smtClean="0">
                <a:effectLst/>
                <a:latin typeface="Lucida Grande"/>
                <a:ea typeface="Lucida Grande"/>
                <a:cs typeface="Lucida Grande"/>
                <a:sym typeface="Lucida Grande"/>
              </a:rPr>
              <a:t>сострадательны</a:t>
            </a:r>
            <a:r>
              <a:rPr lang="en-US" sz="2200" i="1" dirty="0" smtClean="0">
                <a:effectLst/>
                <a:latin typeface="Lucida Grande"/>
                <a:ea typeface="Lucida Grande"/>
                <a:cs typeface="Lucida Grande"/>
                <a:sym typeface="Lucida Grande"/>
              </a:rPr>
              <a:t>, </a:t>
            </a:r>
            <a:r>
              <a:rPr lang="en-US" sz="2200" i="1" dirty="0" err="1" smtClean="0">
                <a:effectLst/>
                <a:latin typeface="Lucida Grande"/>
                <a:ea typeface="Lucida Grande"/>
                <a:cs typeface="Lucida Grande"/>
                <a:sym typeface="Lucida Grande"/>
              </a:rPr>
              <a:t>прощайте</a:t>
            </a:r>
            <a:r>
              <a:rPr lang="en-US" sz="2200" i="1" dirty="0" smtClean="0">
                <a:effectLst/>
                <a:latin typeface="Lucida Grande"/>
                <a:ea typeface="Lucida Grande"/>
                <a:cs typeface="Lucida Grande"/>
                <a:sym typeface="Lucida Grande"/>
              </a:rPr>
              <a:t> </a:t>
            </a:r>
            <a:r>
              <a:rPr lang="en-US" sz="2200" i="1" dirty="0" err="1" smtClean="0">
                <a:effectLst/>
                <a:latin typeface="Lucida Grande"/>
                <a:ea typeface="Lucida Grande"/>
                <a:cs typeface="Lucida Grande"/>
                <a:sym typeface="Lucida Grande"/>
              </a:rPr>
              <a:t>друг</a:t>
            </a:r>
            <a:r>
              <a:rPr lang="en-US" sz="2200" i="1" dirty="0" smtClean="0">
                <a:effectLst/>
                <a:latin typeface="Lucida Grande"/>
                <a:ea typeface="Lucida Grande"/>
                <a:cs typeface="Lucida Grande"/>
                <a:sym typeface="Lucida Grande"/>
              </a:rPr>
              <a:t> </a:t>
            </a:r>
            <a:r>
              <a:rPr lang="en-US" sz="2200" i="1" dirty="0" err="1" smtClean="0">
                <a:effectLst/>
                <a:latin typeface="Lucida Grande"/>
                <a:ea typeface="Lucida Grande"/>
                <a:cs typeface="Lucida Grande"/>
                <a:sym typeface="Lucida Grande"/>
              </a:rPr>
              <a:t>друга</a:t>
            </a:r>
            <a:r>
              <a:rPr lang="en-US" sz="2200" i="1" dirty="0" smtClean="0">
                <a:effectLst/>
                <a:latin typeface="Lucida Grande"/>
                <a:ea typeface="Lucida Grande"/>
                <a:cs typeface="Lucida Grande"/>
                <a:sym typeface="Lucida Grande"/>
              </a:rPr>
              <a:t>, </a:t>
            </a:r>
            <a:r>
              <a:rPr lang="en-US" sz="2200" i="1" dirty="0" err="1" smtClean="0">
                <a:effectLst/>
                <a:latin typeface="Lucida Grande"/>
                <a:ea typeface="Lucida Grande"/>
                <a:cs typeface="Lucida Grande"/>
                <a:sym typeface="Lucida Grande"/>
              </a:rPr>
              <a:t>как</a:t>
            </a:r>
            <a:r>
              <a:rPr lang="en-US" sz="2200" i="1" dirty="0" smtClean="0">
                <a:effectLst/>
                <a:latin typeface="Lucida Grande"/>
                <a:ea typeface="Lucida Grande"/>
                <a:cs typeface="Lucida Grande"/>
                <a:sym typeface="Lucida Grande"/>
              </a:rPr>
              <a:t> </a:t>
            </a:r>
            <a:r>
              <a:rPr lang="en-US" sz="2200" i="1" dirty="0" err="1" smtClean="0">
                <a:effectLst/>
                <a:latin typeface="Lucida Grande"/>
                <a:ea typeface="Lucida Grande"/>
                <a:cs typeface="Lucida Grande"/>
                <a:sym typeface="Lucida Grande"/>
              </a:rPr>
              <a:t>и</a:t>
            </a:r>
            <a:r>
              <a:rPr lang="en-US" sz="2200" i="1" dirty="0" smtClean="0">
                <a:effectLst/>
                <a:latin typeface="Lucida Grande"/>
                <a:ea typeface="Lucida Grande"/>
                <a:cs typeface="Lucida Grande"/>
                <a:sym typeface="Lucida Grande"/>
              </a:rPr>
              <a:t> </a:t>
            </a:r>
            <a:r>
              <a:rPr lang="en-US" sz="2200" i="1" dirty="0" err="1" smtClean="0">
                <a:effectLst/>
                <a:latin typeface="Lucida Grande"/>
                <a:ea typeface="Lucida Grande"/>
                <a:cs typeface="Lucida Grande"/>
                <a:sym typeface="Lucida Grande"/>
              </a:rPr>
              <a:t>Бог</a:t>
            </a:r>
            <a:r>
              <a:rPr lang="en-US" sz="2200" i="1" dirty="0" smtClean="0">
                <a:effectLst/>
                <a:latin typeface="Lucida Grande"/>
                <a:ea typeface="Lucida Grande"/>
                <a:cs typeface="Lucida Grande"/>
                <a:sym typeface="Lucida Grande"/>
              </a:rPr>
              <a:t> </a:t>
            </a:r>
            <a:r>
              <a:rPr lang="en-US" sz="2200" i="1" dirty="0" err="1" smtClean="0">
                <a:effectLst/>
                <a:latin typeface="Lucida Grande"/>
                <a:ea typeface="Lucida Grande"/>
                <a:cs typeface="Lucida Grande"/>
                <a:sym typeface="Lucida Grande"/>
              </a:rPr>
              <a:t>во</a:t>
            </a:r>
            <a:r>
              <a:rPr lang="en-US" sz="2200" i="1" dirty="0" smtClean="0">
                <a:effectLst/>
                <a:latin typeface="Lucida Grande"/>
                <a:ea typeface="Lucida Grande"/>
                <a:cs typeface="Lucida Grande"/>
                <a:sym typeface="Lucida Grande"/>
              </a:rPr>
              <a:t> </a:t>
            </a:r>
            <a:r>
              <a:rPr lang="en-US" sz="2200" i="1" dirty="0" err="1" smtClean="0">
                <a:effectLst/>
                <a:latin typeface="Lucida Grande"/>
                <a:ea typeface="Lucida Grande"/>
                <a:cs typeface="Lucida Grande"/>
                <a:sym typeface="Lucida Grande"/>
              </a:rPr>
              <a:t>Христе</a:t>
            </a:r>
            <a:r>
              <a:rPr lang="en-US" sz="2200" i="1" dirty="0" smtClean="0">
                <a:effectLst/>
                <a:latin typeface="Lucida Grande"/>
                <a:ea typeface="Lucida Grande"/>
                <a:cs typeface="Lucida Grande"/>
                <a:sym typeface="Lucida Grande"/>
              </a:rPr>
              <a:t> </a:t>
            </a:r>
            <a:r>
              <a:rPr lang="en-US" sz="2200" i="1" dirty="0" err="1" smtClean="0">
                <a:effectLst/>
                <a:latin typeface="Lucida Grande"/>
                <a:ea typeface="Lucida Grande"/>
                <a:cs typeface="Lucida Grande"/>
                <a:sym typeface="Lucida Grande"/>
              </a:rPr>
              <a:t>простил</a:t>
            </a:r>
            <a:r>
              <a:rPr lang="en-US" sz="2200" i="1" dirty="0" smtClean="0">
                <a:effectLst/>
                <a:latin typeface="Lucida Grande"/>
                <a:ea typeface="Lucida Grande"/>
                <a:cs typeface="Lucida Grande"/>
                <a:sym typeface="Lucida Grande"/>
              </a:rPr>
              <a:t> </a:t>
            </a:r>
            <a:r>
              <a:rPr lang="en-US" sz="2200" i="1" dirty="0" err="1" smtClean="0">
                <a:effectLst/>
                <a:latin typeface="Lucida Grande"/>
                <a:ea typeface="Lucida Grande"/>
                <a:cs typeface="Lucida Grande"/>
                <a:sym typeface="Lucida Grande"/>
              </a:rPr>
              <a:t>вас</a:t>
            </a:r>
            <a:r>
              <a:rPr lang="en-US" sz="2200" i="1" dirty="0" smtClean="0">
                <a:effectLst/>
                <a:latin typeface="Lucida Grande"/>
                <a:ea typeface="Lucida Grande"/>
                <a:cs typeface="Lucida Grande"/>
                <a:sym typeface="Lucida Grande"/>
              </a:rPr>
              <a:t>”(</a:t>
            </a:r>
            <a:r>
              <a:rPr lang="en-US" sz="2200" i="1" dirty="0" err="1" smtClean="0">
                <a:effectLst/>
                <a:latin typeface="Lucida Grande"/>
                <a:ea typeface="Lucida Grande"/>
                <a:cs typeface="Lucida Grande"/>
                <a:sym typeface="Lucida Grande"/>
              </a:rPr>
              <a:t>Еф</a:t>
            </a:r>
            <a:r>
              <a:rPr lang="en-US" sz="2200" i="1" dirty="0" smtClean="0">
                <a:effectLst/>
                <a:latin typeface="Lucida Grande"/>
                <a:ea typeface="Lucida Grande"/>
                <a:cs typeface="Lucida Grande"/>
                <a:sym typeface="Lucida Grande"/>
              </a:rPr>
              <a:t>. 4:31, 32).</a:t>
            </a:r>
            <a:endParaRPr lang="en-US" sz="2200" dirty="0" smtClean="0">
              <a:effectLst/>
              <a:latin typeface="Lucida Grande"/>
              <a:ea typeface="Lucida Grande"/>
              <a:cs typeface="Lucida Grande"/>
              <a:sym typeface="Lucida Grande"/>
            </a:endParaRPr>
          </a:p>
          <a:p>
            <a:endParaRPr lang="en-US" sz="2200" dirty="0">
              <a:effectLst/>
              <a:latin typeface="Lucida Grande"/>
              <a:ea typeface="Lucida Grande"/>
              <a:cs typeface="Lucida Grande"/>
              <a:sym typeface="Lucida Grande"/>
            </a:endParaRPr>
          </a:p>
          <a:p>
            <a:pPr lvl="0"/>
            <a:r>
              <a:rPr lang="en-US" sz="2200" b="1" dirty="0">
                <a:effectLst/>
                <a:latin typeface="Lucida Grande"/>
                <a:ea typeface="Lucida Grande"/>
                <a:cs typeface="Lucida Grande"/>
                <a:sym typeface="Lucida Grande"/>
              </a:rPr>
              <a:t>Proud self-filled people are always thinking about the good things they do for God, and how the church or ministry couldn’t do without them. </a:t>
            </a:r>
            <a:endParaRPr lang="en-US" sz="2200" dirty="0">
              <a:effectLst/>
              <a:latin typeface="Lucida Grande"/>
              <a:ea typeface="Lucida Grande"/>
              <a:cs typeface="Lucida Grande"/>
              <a:sym typeface="Lucida Grande"/>
            </a:endParaRPr>
          </a:p>
          <a:p>
            <a:pPr lvl="0"/>
            <a:r>
              <a:rPr lang="en-US" sz="2200" dirty="0">
                <a:effectLst/>
                <a:latin typeface="Lucida Grande"/>
                <a:ea typeface="Lucida Grande"/>
                <a:cs typeface="Lucida Grande"/>
                <a:sym typeface="Lucida Grande"/>
              </a:rPr>
              <a:t>Humble selfless people realize that without God, they can do nothing of value for His Kingdom. They feel humbled just to be used at all.</a:t>
            </a:r>
          </a:p>
          <a:p>
            <a:r>
              <a:rPr lang="en-US" sz="2200" b="1" dirty="0">
                <a:effectLst/>
                <a:latin typeface="Lucida Grande"/>
                <a:ea typeface="Lucida Grande"/>
                <a:cs typeface="Lucida Grande"/>
                <a:sym typeface="Lucida Grande"/>
              </a:rPr>
              <a:t> </a:t>
            </a:r>
            <a:endParaRPr lang="en-US" sz="2200" dirty="0">
              <a:effectLst/>
              <a:latin typeface="Lucida Grande"/>
              <a:ea typeface="Lucida Grande"/>
              <a:cs typeface="Lucida Grande"/>
              <a:sym typeface="Lucida Grande"/>
            </a:endParaRPr>
          </a:p>
          <a:p>
            <a:r>
              <a:rPr lang="en-US" sz="2200" i="1" dirty="0">
                <a:effectLst/>
                <a:latin typeface="Lucida Grande"/>
                <a:ea typeface="Lucida Grande"/>
                <a:cs typeface="Lucida Grande"/>
                <a:sym typeface="Lucida Grande"/>
              </a:rPr>
              <a:t>“For it is God who works in you both to will and to do for His good pleasure” (Philippians 2:13).</a:t>
            </a:r>
            <a:endParaRPr lang="en-US" sz="2200" dirty="0">
              <a:effectLst/>
              <a:latin typeface="Lucida Grande"/>
              <a:ea typeface="Lucida Grande"/>
              <a:cs typeface="Lucida Grande"/>
              <a:sym typeface="Lucida Grande"/>
            </a:endParaRPr>
          </a:p>
          <a:p>
            <a:endParaRPr lang="en-US" sz="2200" dirty="0">
              <a:effectLst/>
              <a:latin typeface="Lucida Grande"/>
              <a:ea typeface="Lucida Grande"/>
              <a:cs typeface="Lucida Grande"/>
              <a:sym typeface="Lucida Grande"/>
            </a:endParaRPr>
          </a:p>
          <a:p>
            <a:endParaRPr lang="en-US" sz="2200" dirty="0">
              <a:effectLst/>
              <a:latin typeface="Lucida Grande"/>
              <a:ea typeface="Lucida Grande"/>
              <a:cs typeface="Lucida Grande"/>
              <a:sym typeface="Lucida Grande"/>
            </a:endParaRPr>
          </a:p>
          <a:p>
            <a:pPr lvl="0"/>
            <a:r>
              <a:rPr lang="en-US" sz="2200" b="1" dirty="0">
                <a:effectLst/>
                <a:latin typeface="Lucida Grande"/>
                <a:ea typeface="Lucida Grande"/>
                <a:cs typeface="Lucida Grande"/>
                <a:sym typeface="Lucida Grande"/>
              </a:rPr>
              <a:t>Proud self-filled people are often cold, distant, rigid, unforgiving and unapproachable. When misunderstandings occur, they wait for others to make the first move.</a:t>
            </a:r>
            <a:endParaRPr lang="en-US" sz="2200" dirty="0">
              <a:effectLst/>
              <a:latin typeface="Lucida Grande"/>
              <a:ea typeface="Lucida Grande"/>
              <a:cs typeface="Lucida Grande"/>
              <a:sym typeface="Lucida Grande"/>
            </a:endParaRPr>
          </a:p>
          <a:p>
            <a:pPr lvl="0"/>
            <a:r>
              <a:rPr lang="en-US" sz="2200" dirty="0">
                <a:effectLst/>
                <a:latin typeface="Lucida Grande"/>
                <a:ea typeface="Lucida Grande"/>
                <a:cs typeface="Lucida Grande"/>
                <a:sym typeface="Lucida Grande"/>
              </a:rPr>
              <a:t>Humble selfless people are warm, loving, welcoming in their manners, forgiving, and easy to be entreated. They are quick to make amends.</a:t>
            </a:r>
          </a:p>
          <a:p>
            <a:r>
              <a:rPr lang="en-US" sz="2200" b="1" dirty="0">
                <a:effectLst/>
                <a:latin typeface="Lucida Grande"/>
                <a:ea typeface="Lucida Grande"/>
                <a:cs typeface="Lucida Grande"/>
                <a:sym typeface="Lucida Grande"/>
              </a:rPr>
              <a:t> </a:t>
            </a:r>
            <a:endParaRPr lang="en-US" sz="2200" dirty="0">
              <a:effectLst/>
              <a:latin typeface="Lucida Grande"/>
              <a:ea typeface="Lucida Grande"/>
              <a:cs typeface="Lucida Grande"/>
              <a:sym typeface="Lucida Grande"/>
            </a:endParaRPr>
          </a:p>
          <a:p>
            <a:r>
              <a:rPr lang="en-US" sz="2200" i="1" dirty="0">
                <a:effectLst/>
                <a:latin typeface="Lucida Grande"/>
                <a:ea typeface="Lucida Grande"/>
                <a:cs typeface="Lucida Grande"/>
                <a:sym typeface="Lucida Grande"/>
              </a:rPr>
              <a:t>“Let all bitterness, wrath, anger, clamor, and evil speaking be put away from you, with all malice. And be kind to one another, tenderhearted, forgiving one another, even as God in Christ forgave you” (Ephesians 4:31, 32).</a:t>
            </a:r>
            <a:endParaRPr lang="en-US" sz="2200" dirty="0">
              <a:effectLst/>
              <a:latin typeface="Lucida Grande"/>
              <a:ea typeface="Lucida Grande"/>
              <a:cs typeface="Lucida Grande"/>
              <a:sym typeface="Lucida Grande"/>
            </a:endParaRPr>
          </a:p>
          <a:p>
            <a:endParaRPr lang="en-US" dirty="0"/>
          </a:p>
        </p:txBody>
      </p:sp>
    </p:spTree>
    <p:extLst>
      <p:ext uri="{BB962C8B-B14F-4D97-AF65-F5344CB8AC3E}">
        <p14:creationId xmlns:p14="http://schemas.microsoft.com/office/powerpoint/2010/main" val="209054262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2200" b="1" dirty="0" err="1" smtClean="0">
                <a:effectLst/>
                <a:latin typeface="Lucida Grande"/>
                <a:ea typeface="Lucida Grande"/>
                <a:cs typeface="Lucida Grande"/>
                <a:sym typeface="Lucida Grande"/>
              </a:rPr>
              <a:t>Гордые</a:t>
            </a:r>
            <a:r>
              <a:rPr lang="en-US" sz="2200" b="1" dirty="0" smtClean="0">
                <a:effectLst/>
                <a:latin typeface="Lucida Grande"/>
                <a:ea typeface="Lucida Grande"/>
                <a:cs typeface="Lucida Grande"/>
                <a:sym typeface="Lucida Grande"/>
              </a:rPr>
              <a:t> </a:t>
            </a:r>
            <a:r>
              <a:rPr lang="en-US" sz="2200" b="1" dirty="0" err="1" smtClean="0">
                <a:effectLst/>
                <a:latin typeface="Lucida Grande"/>
                <a:ea typeface="Lucida Grande"/>
                <a:cs typeface="Lucida Grande"/>
                <a:sym typeface="Lucida Grande"/>
              </a:rPr>
              <a:t>самодовольные</a:t>
            </a:r>
            <a:r>
              <a:rPr lang="en-US" sz="2200" b="1" dirty="0" smtClean="0">
                <a:effectLst/>
                <a:latin typeface="Lucida Grande"/>
                <a:ea typeface="Lucida Grande"/>
                <a:cs typeface="Lucida Grande"/>
                <a:sym typeface="Lucida Grande"/>
              </a:rPr>
              <a:t> </a:t>
            </a:r>
            <a:r>
              <a:rPr lang="en-US" sz="2200" b="1" dirty="0" err="1" smtClean="0">
                <a:effectLst/>
                <a:latin typeface="Lucida Grande"/>
                <a:ea typeface="Lucida Grande"/>
                <a:cs typeface="Lucida Grande"/>
                <a:sym typeface="Lucida Grande"/>
              </a:rPr>
              <a:t>люди</a:t>
            </a:r>
            <a:r>
              <a:rPr lang="en-US" sz="2200" b="1" dirty="0" smtClean="0">
                <a:effectLst/>
                <a:latin typeface="Lucida Grande"/>
                <a:ea typeface="Lucida Grande"/>
                <a:cs typeface="Lucida Grande"/>
                <a:sym typeface="Lucida Grande"/>
              </a:rPr>
              <a:t> </a:t>
            </a:r>
            <a:r>
              <a:rPr lang="en-US" sz="2200" b="1" dirty="0" err="1" smtClean="0">
                <a:effectLst/>
                <a:latin typeface="Lucida Grande"/>
                <a:ea typeface="Lucida Grande"/>
                <a:cs typeface="Lucida Grande"/>
                <a:sym typeface="Lucida Grande"/>
              </a:rPr>
              <a:t>часто</a:t>
            </a:r>
            <a:r>
              <a:rPr lang="en-US" sz="2200" b="1" dirty="0" smtClean="0">
                <a:effectLst/>
                <a:latin typeface="Lucida Grande"/>
                <a:ea typeface="Lucida Grande"/>
                <a:cs typeface="Lucida Grande"/>
                <a:sym typeface="Lucida Grande"/>
              </a:rPr>
              <a:t> </a:t>
            </a:r>
            <a:r>
              <a:rPr lang="en-US" sz="2200" b="1" dirty="0" err="1" smtClean="0">
                <a:effectLst/>
                <a:latin typeface="Lucida Grande"/>
                <a:ea typeface="Lucida Grande"/>
                <a:cs typeface="Lucida Grande"/>
                <a:sym typeface="Lucida Grande"/>
              </a:rPr>
              <a:t>защищают</a:t>
            </a:r>
            <a:r>
              <a:rPr lang="en-US" sz="2200" b="1" dirty="0" smtClean="0">
                <a:effectLst/>
                <a:latin typeface="Lucida Grande"/>
                <a:ea typeface="Lucida Grande"/>
                <a:cs typeface="Lucida Grande"/>
                <a:sym typeface="Lucida Grande"/>
              </a:rPr>
              <a:t> </a:t>
            </a:r>
            <a:r>
              <a:rPr lang="en-US" sz="2200" b="1" dirty="0" err="1" smtClean="0">
                <a:effectLst/>
                <a:latin typeface="Lucida Grande"/>
                <a:ea typeface="Lucida Grande"/>
                <a:cs typeface="Lucida Grande"/>
                <a:sym typeface="Lucida Grande"/>
              </a:rPr>
              <a:t>себя</a:t>
            </a:r>
            <a:r>
              <a:rPr lang="en-US" sz="2200" b="1" dirty="0" smtClean="0">
                <a:effectLst/>
                <a:latin typeface="Lucida Grande"/>
                <a:ea typeface="Lucida Grande"/>
                <a:cs typeface="Lucida Grande"/>
                <a:sym typeface="Lucida Grande"/>
              </a:rPr>
              <a:t>, </a:t>
            </a:r>
            <a:r>
              <a:rPr lang="en-US" sz="2200" b="1" dirty="0" err="1" smtClean="0">
                <a:effectLst/>
                <a:latin typeface="Lucida Grande"/>
                <a:ea typeface="Lucida Grande"/>
                <a:cs typeface="Lucida Grande"/>
                <a:sym typeface="Lucida Grande"/>
              </a:rPr>
              <a:t>когда</a:t>
            </a:r>
            <a:r>
              <a:rPr lang="en-US" sz="2200" b="1" dirty="0" smtClean="0">
                <a:effectLst/>
                <a:latin typeface="Lucida Grande"/>
                <a:ea typeface="Lucida Grande"/>
                <a:cs typeface="Lucida Grande"/>
                <a:sym typeface="Lucida Grande"/>
              </a:rPr>
              <a:t> </a:t>
            </a:r>
            <a:r>
              <a:rPr lang="en-US" sz="2200" b="1" dirty="0" err="1" smtClean="0">
                <a:effectLst/>
                <a:latin typeface="Lucida Grande"/>
                <a:ea typeface="Lucida Grande"/>
                <a:cs typeface="Lucida Grande"/>
                <a:sym typeface="Lucida Grande"/>
              </a:rPr>
              <a:t>их</a:t>
            </a:r>
            <a:r>
              <a:rPr lang="en-US" sz="2200" b="1" dirty="0" smtClean="0">
                <a:effectLst/>
                <a:latin typeface="Lucida Grande"/>
                <a:ea typeface="Lucida Grande"/>
                <a:cs typeface="Lucida Grande"/>
                <a:sym typeface="Lucida Grande"/>
              </a:rPr>
              <a:t> </a:t>
            </a:r>
            <a:r>
              <a:rPr lang="en-US" sz="2200" b="1" dirty="0" err="1" smtClean="0">
                <a:effectLst/>
                <a:latin typeface="Lucida Grande"/>
                <a:ea typeface="Lucida Grande"/>
                <a:cs typeface="Lucida Grande"/>
                <a:sym typeface="Lucida Grande"/>
              </a:rPr>
              <a:t>критикуют</a:t>
            </a:r>
            <a:r>
              <a:rPr lang="en-US" sz="2200" b="1" dirty="0" smtClean="0">
                <a:effectLst/>
                <a:latin typeface="Lucida Grande"/>
                <a:ea typeface="Lucida Grande"/>
                <a:cs typeface="Lucida Grande"/>
                <a:sym typeface="Lucida Grande"/>
              </a:rPr>
              <a:t> </a:t>
            </a:r>
            <a:r>
              <a:rPr lang="en-US" sz="2200" b="1" dirty="0" err="1" smtClean="0">
                <a:effectLst/>
                <a:latin typeface="Lucida Grande"/>
                <a:ea typeface="Lucida Grande"/>
                <a:cs typeface="Lucida Grande"/>
                <a:sym typeface="Lucida Grande"/>
              </a:rPr>
              <a:t>и</a:t>
            </a:r>
            <a:r>
              <a:rPr lang="en-US" sz="2200" b="1" dirty="0" smtClean="0">
                <a:effectLst/>
                <a:latin typeface="Lucida Grande"/>
                <a:ea typeface="Lucida Grande"/>
                <a:cs typeface="Lucida Grande"/>
                <a:sym typeface="Lucida Grande"/>
              </a:rPr>
              <a:t> </a:t>
            </a:r>
            <a:r>
              <a:rPr lang="en-US" sz="2200" b="1" dirty="0" err="1" smtClean="0">
                <a:effectLst/>
                <a:latin typeface="Lucida Grande"/>
                <a:ea typeface="Lucida Grande"/>
                <a:cs typeface="Lucida Grande"/>
                <a:sym typeface="Lucida Grande"/>
              </a:rPr>
              <a:t>не</a:t>
            </a:r>
            <a:r>
              <a:rPr lang="en-US" sz="2200" b="1" dirty="0" smtClean="0">
                <a:effectLst/>
                <a:latin typeface="Lucida Grande"/>
                <a:ea typeface="Lucida Grande"/>
                <a:cs typeface="Lucida Grande"/>
                <a:sym typeface="Lucida Grande"/>
              </a:rPr>
              <a:t> </a:t>
            </a:r>
            <a:r>
              <a:rPr lang="en-US" sz="2200" b="1" dirty="0" err="1" smtClean="0">
                <a:effectLst/>
                <a:latin typeface="Lucida Grande"/>
                <a:ea typeface="Lucida Grande"/>
                <a:cs typeface="Lucida Grande"/>
                <a:sym typeface="Lucida Grande"/>
              </a:rPr>
              <a:t>хотят</a:t>
            </a:r>
            <a:r>
              <a:rPr lang="en-US" sz="2200" b="1" dirty="0" smtClean="0">
                <a:effectLst/>
                <a:latin typeface="Lucida Grande"/>
                <a:ea typeface="Lucida Grande"/>
                <a:cs typeface="Lucida Grande"/>
                <a:sym typeface="Lucida Grande"/>
              </a:rPr>
              <a:t>, </a:t>
            </a:r>
            <a:r>
              <a:rPr lang="en-US" sz="2200" b="1" dirty="0" err="1" smtClean="0">
                <a:effectLst/>
                <a:latin typeface="Lucida Grande"/>
                <a:ea typeface="Lucida Grande"/>
                <a:cs typeface="Lucida Grande"/>
                <a:sym typeface="Lucida Grande"/>
              </a:rPr>
              <a:t>чтобы</a:t>
            </a:r>
            <a:r>
              <a:rPr lang="en-US" sz="2200" b="1" dirty="0" smtClean="0">
                <a:effectLst/>
                <a:latin typeface="Lucida Grande"/>
                <a:ea typeface="Lucida Grande"/>
                <a:cs typeface="Lucida Grande"/>
                <a:sym typeface="Lucida Grande"/>
              </a:rPr>
              <a:t> </a:t>
            </a:r>
            <a:r>
              <a:rPr lang="en-US" sz="2200" b="1" dirty="0" err="1" smtClean="0">
                <a:effectLst/>
                <a:latin typeface="Lucida Grande"/>
                <a:ea typeface="Lucida Grande"/>
                <a:cs typeface="Lucida Grande"/>
                <a:sym typeface="Lucida Grande"/>
              </a:rPr>
              <a:t>другие</a:t>
            </a:r>
            <a:r>
              <a:rPr lang="en-US" sz="2200" b="1" dirty="0" smtClean="0">
                <a:effectLst/>
                <a:latin typeface="Lucida Grande"/>
                <a:ea typeface="Lucida Grande"/>
                <a:cs typeface="Lucida Grande"/>
                <a:sym typeface="Lucida Grande"/>
              </a:rPr>
              <a:t> </a:t>
            </a:r>
            <a:r>
              <a:rPr lang="en-US" sz="2200" b="1" dirty="0" err="1" smtClean="0">
                <a:effectLst/>
                <a:latin typeface="Lucida Grande"/>
                <a:ea typeface="Lucida Grande"/>
                <a:cs typeface="Lucida Grande"/>
                <a:sym typeface="Lucida Grande"/>
              </a:rPr>
              <a:t>люди</a:t>
            </a:r>
            <a:r>
              <a:rPr lang="en-US" sz="2200" b="1" dirty="0" smtClean="0">
                <a:effectLst/>
                <a:latin typeface="Lucida Grande"/>
                <a:ea typeface="Lucida Grande"/>
                <a:cs typeface="Lucida Grande"/>
                <a:sym typeface="Lucida Grande"/>
              </a:rPr>
              <a:t> </a:t>
            </a:r>
            <a:r>
              <a:rPr lang="en-US" sz="2200" b="1" dirty="0" err="1" smtClean="0">
                <a:effectLst/>
                <a:latin typeface="Lucida Grande"/>
                <a:ea typeface="Lucida Grande"/>
                <a:cs typeface="Lucida Grande"/>
                <a:sym typeface="Lucida Grande"/>
              </a:rPr>
              <a:t>знали</a:t>
            </a:r>
            <a:r>
              <a:rPr lang="en-US" sz="2200" b="1" dirty="0" smtClean="0">
                <a:effectLst/>
                <a:latin typeface="Lucida Grande"/>
                <a:ea typeface="Lucida Grande"/>
                <a:cs typeface="Lucida Grande"/>
                <a:sym typeface="Lucida Grande"/>
              </a:rPr>
              <a:t> </a:t>
            </a:r>
            <a:r>
              <a:rPr lang="en-US" sz="2200" b="1" dirty="0" err="1" smtClean="0">
                <a:effectLst/>
                <a:latin typeface="Lucida Grande"/>
                <a:ea typeface="Lucida Grande"/>
                <a:cs typeface="Lucida Grande"/>
                <a:sym typeface="Lucida Grande"/>
              </a:rPr>
              <a:t>о</a:t>
            </a:r>
            <a:r>
              <a:rPr lang="en-US" sz="2200" b="1" dirty="0" smtClean="0">
                <a:effectLst/>
                <a:latin typeface="Lucida Grande"/>
                <a:ea typeface="Lucida Grande"/>
                <a:cs typeface="Lucida Grande"/>
                <a:sym typeface="Lucida Grande"/>
              </a:rPr>
              <a:t> </a:t>
            </a:r>
            <a:r>
              <a:rPr lang="en-US" sz="2200" b="1" dirty="0" err="1" smtClean="0">
                <a:effectLst/>
                <a:latin typeface="Lucida Grande"/>
                <a:ea typeface="Lucida Grande"/>
                <a:cs typeface="Lucida Grande"/>
                <a:sym typeface="Lucida Grande"/>
              </a:rPr>
              <a:t>том</a:t>
            </a:r>
            <a:r>
              <a:rPr lang="en-US" sz="2200" b="1" dirty="0" smtClean="0">
                <a:effectLst/>
                <a:latin typeface="Lucida Grande"/>
                <a:ea typeface="Lucida Grande"/>
                <a:cs typeface="Lucida Grande"/>
                <a:sym typeface="Lucida Grande"/>
              </a:rPr>
              <a:t>, </a:t>
            </a:r>
            <a:r>
              <a:rPr lang="en-US" sz="2200" b="1" dirty="0" err="1" smtClean="0">
                <a:effectLst/>
                <a:latin typeface="Lucida Grande"/>
                <a:ea typeface="Lucida Grande"/>
                <a:cs typeface="Lucida Grande"/>
                <a:sym typeface="Lucida Grande"/>
              </a:rPr>
              <a:t>что</a:t>
            </a:r>
            <a:r>
              <a:rPr lang="en-US" sz="2200" b="1" dirty="0" smtClean="0">
                <a:effectLst/>
                <a:latin typeface="Lucida Grande"/>
                <a:ea typeface="Lucida Grande"/>
                <a:cs typeface="Lucida Grande"/>
                <a:sym typeface="Lucida Grande"/>
              </a:rPr>
              <a:t> </a:t>
            </a:r>
            <a:r>
              <a:rPr lang="en-US" sz="2200" b="1" dirty="0" err="1" smtClean="0">
                <a:effectLst/>
                <a:latin typeface="Lucida Grande"/>
                <a:ea typeface="Lucida Grande"/>
                <a:cs typeface="Lucida Grande"/>
                <a:sym typeface="Lucida Grande"/>
              </a:rPr>
              <a:t>они</a:t>
            </a:r>
            <a:r>
              <a:rPr lang="en-US" sz="2200" b="1" dirty="0" smtClean="0">
                <a:effectLst/>
                <a:latin typeface="Lucida Grande"/>
                <a:ea typeface="Lucida Grande"/>
                <a:cs typeface="Lucida Grande"/>
                <a:sym typeface="Lucida Grande"/>
              </a:rPr>
              <a:t> </a:t>
            </a:r>
            <a:r>
              <a:rPr lang="en-US" sz="2200" b="1" dirty="0" err="1" smtClean="0">
                <a:effectLst/>
                <a:latin typeface="Lucida Grande"/>
                <a:ea typeface="Lucida Grande"/>
                <a:cs typeface="Lucida Grande"/>
                <a:sym typeface="Lucida Grande"/>
              </a:rPr>
              <a:t>совершили</a:t>
            </a:r>
            <a:r>
              <a:rPr lang="en-US" sz="2200" b="1" dirty="0" smtClean="0">
                <a:effectLst/>
                <a:latin typeface="Lucida Grande"/>
                <a:ea typeface="Lucida Grande"/>
                <a:cs typeface="Lucida Grande"/>
                <a:sym typeface="Lucida Grande"/>
              </a:rPr>
              <a:t> </a:t>
            </a:r>
            <a:r>
              <a:rPr lang="en-US" sz="2200" b="1" dirty="0" err="1" smtClean="0">
                <a:effectLst/>
                <a:latin typeface="Lucida Grande"/>
                <a:ea typeface="Lucida Grande"/>
                <a:cs typeface="Lucida Grande"/>
                <a:sym typeface="Lucida Grande"/>
              </a:rPr>
              <a:t>ошибку</a:t>
            </a:r>
            <a:r>
              <a:rPr lang="en-US" sz="2200" b="1" dirty="0" smtClean="0">
                <a:effectLst/>
                <a:latin typeface="Lucida Grande"/>
                <a:ea typeface="Lucida Grande"/>
                <a:cs typeface="Lucida Grande"/>
                <a:sym typeface="Lucida Grande"/>
              </a:rPr>
              <a:t> </a:t>
            </a:r>
            <a:r>
              <a:rPr lang="en-US" sz="2200" b="1" dirty="0" err="1" smtClean="0">
                <a:effectLst/>
                <a:latin typeface="Lucida Grande"/>
                <a:ea typeface="Lucida Grande"/>
                <a:cs typeface="Lucida Grande"/>
                <a:sym typeface="Lucida Grande"/>
              </a:rPr>
              <a:t>или</a:t>
            </a:r>
            <a:r>
              <a:rPr lang="en-US" sz="2200" b="1" dirty="0" smtClean="0">
                <a:effectLst/>
                <a:latin typeface="Lucida Grande"/>
                <a:ea typeface="Lucida Grande"/>
                <a:cs typeface="Lucida Grande"/>
                <a:sym typeface="Lucida Grande"/>
              </a:rPr>
              <a:t> </a:t>
            </a:r>
            <a:r>
              <a:rPr lang="en-US" sz="2200" b="1" dirty="0" err="1" smtClean="0">
                <a:effectLst/>
                <a:latin typeface="Lucida Grande"/>
                <a:ea typeface="Lucida Grande"/>
                <a:cs typeface="Lucida Grande"/>
                <a:sym typeface="Lucida Grande"/>
              </a:rPr>
              <a:t>неправильно</a:t>
            </a:r>
            <a:r>
              <a:rPr lang="en-US" sz="2200" b="1" dirty="0" smtClean="0">
                <a:effectLst/>
                <a:latin typeface="Lucida Grande"/>
                <a:ea typeface="Lucida Grande"/>
                <a:cs typeface="Lucida Grande"/>
                <a:sym typeface="Lucida Grande"/>
              </a:rPr>
              <a:t> </a:t>
            </a:r>
            <a:r>
              <a:rPr lang="en-US" sz="2200" b="1" dirty="0" err="1" smtClean="0">
                <a:effectLst/>
                <a:latin typeface="Lucida Grande"/>
                <a:ea typeface="Lucida Grande"/>
                <a:cs typeface="Lucida Grande"/>
                <a:sym typeface="Lucida Grande"/>
              </a:rPr>
              <a:t>поступили</a:t>
            </a:r>
            <a:r>
              <a:rPr lang="en-US" sz="2200" b="1" dirty="0" smtClean="0">
                <a:effectLst/>
                <a:latin typeface="Lucida Grande"/>
                <a:ea typeface="Lucida Grande"/>
                <a:cs typeface="Lucida Grande"/>
                <a:sym typeface="Lucida Grande"/>
              </a:rPr>
              <a:t>. </a:t>
            </a:r>
            <a:endParaRPr lang="en-US" sz="2200" dirty="0" smtClean="0">
              <a:effectLst/>
              <a:latin typeface="Lucida Grande"/>
              <a:ea typeface="Lucida Grande"/>
              <a:cs typeface="Lucida Grande"/>
              <a:sym typeface="Lucida Grande"/>
            </a:endParaRPr>
          </a:p>
          <a:p>
            <a:pPr lvl="0"/>
            <a:r>
              <a:rPr lang="en-US" sz="2200" dirty="0" err="1" smtClean="0">
                <a:effectLst/>
                <a:latin typeface="Lucida Grande"/>
                <a:ea typeface="Lucida Grande"/>
                <a:cs typeface="Lucida Grande"/>
                <a:sym typeface="Lucida Grande"/>
              </a:rPr>
              <a:t>Смиренные</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бескорыстные</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люди</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с</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открытостью</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принимают</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критику</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и</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благодаря</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ей</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хотят</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возрастать</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Они</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не</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слишком</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переживают</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о</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том</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когда</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другие</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люди</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видят</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их</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неудачи</a:t>
            </a:r>
            <a:r>
              <a:rPr lang="en-US" sz="2200" dirty="0" smtClean="0">
                <a:effectLst/>
                <a:latin typeface="Lucida Grande"/>
                <a:ea typeface="Lucida Grande"/>
                <a:cs typeface="Lucida Grande"/>
                <a:sym typeface="Lucida Grande"/>
              </a:rPr>
              <a:t>. </a:t>
            </a:r>
          </a:p>
          <a:p>
            <a:r>
              <a:rPr lang="en-US" sz="2200" b="1" dirty="0" smtClean="0">
                <a:effectLst/>
                <a:latin typeface="Lucida Grande"/>
                <a:ea typeface="Lucida Grande"/>
                <a:cs typeface="Lucida Grande"/>
                <a:sym typeface="Lucida Grande"/>
              </a:rPr>
              <a:t> </a:t>
            </a:r>
            <a:endParaRPr lang="en-US" sz="2200" dirty="0" smtClean="0">
              <a:effectLst/>
              <a:latin typeface="Lucida Grande"/>
              <a:ea typeface="Lucida Grande"/>
              <a:cs typeface="Lucida Grande"/>
              <a:sym typeface="Lucida Grande"/>
            </a:endParaRPr>
          </a:p>
          <a:p>
            <a:r>
              <a:rPr lang="en-US" sz="2200" i="1" dirty="0" smtClean="0">
                <a:effectLst/>
                <a:latin typeface="Lucida Grande"/>
                <a:ea typeface="Lucida Grande"/>
                <a:cs typeface="Lucida Grande"/>
                <a:sym typeface="Lucida Grande"/>
              </a:rPr>
              <a:t>“</a:t>
            </a:r>
            <a:r>
              <a:rPr lang="en-US" sz="2200" i="1" dirty="0" err="1" smtClean="0">
                <a:effectLst/>
                <a:latin typeface="Lucida Grande"/>
                <a:ea typeface="Lucida Grande"/>
                <a:cs typeface="Lucida Grande"/>
                <a:sym typeface="Lucida Grande"/>
              </a:rPr>
              <a:t>Ибо</a:t>
            </a:r>
            <a:r>
              <a:rPr lang="en-US" sz="2200" i="1" dirty="0" smtClean="0">
                <a:effectLst/>
                <a:latin typeface="Lucida Grande"/>
                <a:ea typeface="Lucida Grande"/>
                <a:cs typeface="Lucida Grande"/>
                <a:sym typeface="Lucida Grande"/>
              </a:rPr>
              <a:t> </a:t>
            </a:r>
            <a:r>
              <a:rPr lang="en-US" sz="2200" i="1" dirty="0" err="1" smtClean="0">
                <a:effectLst/>
                <a:latin typeface="Lucida Grande"/>
                <a:ea typeface="Lucida Grande"/>
                <a:cs typeface="Lucida Grande"/>
                <a:sym typeface="Lucida Grande"/>
              </a:rPr>
              <a:t>кого</a:t>
            </a:r>
            <a:r>
              <a:rPr lang="en-US" sz="2200" i="1" dirty="0" smtClean="0">
                <a:effectLst/>
                <a:latin typeface="Lucida Grande"/>
                <a:ea typeface="Lucida Grande"/>
                <a:cs typeface="Lucida Grande"/>
                <a:sym typeface="Lucida Grande"/>
              </a:rPr>
              <a:t> </a:t>
            </a:r>
            <a:r>
              <a:rPr lang="en-US" sz="2200" i="1" dirty="0" err="1" smtClean="0">
                <a:effectLst/>
                <a:latin typeface="Lucida Grande"/>
                <a:ea typeface="Lucida Grande"/>
                <a:cs typeface="Lucida Grande"/>
                <a:sym typeface="Lucida Grande"/>
              </a:rPr>
              <a:t>любит</a:t>
            </a:r>
            <a:r>
              <a:rPr lang="en-US" sz="2200" i="1" dirty="0" smtClean="0">
                <a:effectLst/>
                <a:latin typeface="Lucida Grande"/>
                <a:ea typeface="Lucida Grande"/>
                <a:cs typeface="Lucida Grande"/>
                <a:sym typeface="Lucida Grande"/>
              </a:rPr>
              <a:t> </a:t>
            </a:r>
            <a:r>
              <a:rPr lang="en-US" sz="2200" i="1" dirty="0" err="1" smtClean="0">
                <a:effectLst/>
                <a:latin typeface="Lucida Grande"/>
                <a:ea typeface="Lucida Grande"/>
                <a:cs typeface="Lucida Grande"/>
                <a:sym typeface="Lucida Grande"/>
              </a:rPr>
              <a:t>Господь</a:t>
            </a:r>
            <a:r>
              <a:rPr lang="en-US" sz="2200" i="1" dirty="0" smtClean="0">
                <a:effectLst/>
                <a:latin typeface="Lucida Grande"/>
                <a:ea typeface="Lucida Grande"/>
                <a:cs typeface="Lucida Grande"/>
                <a:sym typeface="Lucida Grande"/>
              </a:rPr>
              <a:t>, </a:t>
            </a:r>
            <a:r>
              <a:rPr lang="en-US" sz="2200" i="1" dirty="0" err="1" smtClean="0">
                <a:effectLst/>
                <a:latin typeface="Lucida Grande"/>
                <a:ea typeface="Lucida Grande"/>
                <a:cs typeface="Lucida Grande"/>
                <a:sym typeface="Lucida Grande"/>
              </a:rPr>
              <a:t>того</a:t>
            </a:r>
            <a:r>
              <a:rPr lang="en-US" sz="2200" i="1" dirty="0" smtClean="0">
                <a:effectLst/>
                <a:latin typeface="Lucida Grande"/>
                <a:ea typeface="Lucida Grande"/>
                <a:cs typeface="Lucida Grande"/>
                <a:sym typeface="Lucida Grande"/>
              </a:rPr>
              <a:t> </a:t>
            </a:r>
            <a:r>
              <a:rPr lang="en-US" sz="2200" i="1" dirty="0" err="1" smtClean="0">
                <a:effectLst/>
                <a:latin typeface="Lucida Grande"/>
                <a:ea typeface="Lucida Grande"/>
                <a:cs typeface="Lucida Grande"/>
                <a:sym typeface="Lucida Grande"/>
              </a:rPr>
              <a:t>наказывает</a:t>
            </a:r>
            <a:r>
              <a:rPr lang="en-US" sz="2200" i="1" dirty="0" smtClean="0">
                <a:effectLst/>
                <a:latin typeface="Lucida Grande"/>
                <a:ea typeface="Lucida Grande"/>
                <a:cs typeface="Lucida Grande"/>
                <a:sym typeface="Lucida Grande"/>
              </a:rPr>
              <a:t> </a:t>
            </a:r>
            <a:r>
              <a:rPr lang="en-US" sz="2200" i="1" dirty="0" err="1" smtClean="0">
                <a:effectLst/>
                <a:latin typeface="Lucida Grande"/>
                <a:ea typeface="Lucida Grande"/>
                <a:cs typeface="Lucida Grande"/>
                <a:sym typeface="Lucida Grande"/>
              </a:rPr>
              <a:t>и</a:t>
            </a:r>
            <a:r>
              <a:rPr lang="en-US" sz="2200" i="1" dirty="0" smtClean="0">
                <a:effectLst/>
                <a:latin typeface="Lucida Grande"/>
                <a:ea typeface="Lucida Grande"/>
                <a:cs typeface="Lucida Grande"/>
                <a:sym typeface="Lucida Grande"/>
              </a:rPr>
              <a:t> </a:t>
            </a:r>
            <a:r>
              <a:rPr lang="en-US" sz="2200" i="1" dirty="0" err="1" smtClean="0">
                <a:effectLst/>
                <a:latin typeface="Lucida Grande"/>
                <a:ea typeface="Lucida Grande"/>
                <a:cs typeface="Lucida Grande"/>
                <a:sym typeface="Lucida Grande"/>
              </a:rPr>
              <a:t>благоволит</a:t>
            </a:r>
            <a:r>
              <a:rPr lang="en-US" sz="2200" i="1" dirty="0" smtClean="0">
                <a:effectLst/>
                <a:latin typeface="Lucida Grande"/>
                <a:ea typeface="Lucida Grande"/>
                <a:cs typeface="Lucida Grande"/>
                <a:sym typeface="Lucida Grande"/>
              </a:rPr>
              <a:t> </a:t>
            </a:r>
            <a:r>
              <a:rPr lang="en-US" sz="2200" i="1" dirty="0" err="1" smtClean="0">
                <a:effectLst/>
                <a:latin typeface="Lucida Grande"/>
                <a:ea typeface="Lucida Grande"/>
                <a:cs typeface="Lucida Grande"/>
                <a:sym typeface="Lucida Grande"/>
              </a:rPr>
              <a:t>к</a:t>
            </a:r>
            <a:r>
              <a:rPr lang="en-US" sz="2200" i="1" dirty="0" smtClean="0">
                <a:effectLst/>
                <a:latin typeface="Lucida Grande"/>
                <a:ea typeface="Lucida Grande"/>
                <a:cs typeface="Lucida Grande"/>
                <a:sym typeface="Lucida Grande"/>
              </a:rPr>
              <a:t> </a:t>
            </a:r>
            <a:r>
              <a:rPr lang="en-US" sz="2200" i="1" dirty="0" err="1" smtClean="0">
                <a:effectLst/>
                <a:latin typeface="Lucida Grande"/>
                <a:ea typeface="Lucida Grande"/>
                <a:cs typeface="Lucida Grande"/>
                <a:sym typeface="Lucida Grande"/>
              </a:rPr>
              <a:t>тому</a:t>
            </a:r>
            <a:r>
              <a:rPr lang="en-US" sz="2200" i="1" dirty="0" smtClean="0">
                <a:effectLst/>
                <a:latin typeface="Lucida Grande"/>
                <a:ea typeface="Lucida Grande"/>
                <a:cs typeface="Lucida Grande"/>
                <a:sym typeface="Lucida Grande"/>
              </a:rPr>
              <a:t>, </a:t>
            </a:r>
            <a:r>
              <a:rPr lang="en-US" sz="2200" i="1" dirty="0" err="1" smtClean="0">
                <a:effectLst/>
                <a:latin typeface="Lucida Grande"/>
                <a:ea typeface="Lucida Grande"/>
                <a:cs typeface="Lucida Grande"/>
                <a:sym typeface="Lucida Grande"/>
              </a:rPr>
              <a:t>как</a:t>
            </a:r>
            <a:r>
              <a:rPr lang="en-US" sz="2200" i="1" dirty="0" smtClean="0">
                <a:effectLst/>
                <a:latin typeface="Lucida Grande"/>
                <a:ea typeface="Lucida Grande"/>
                <a:cs typeface="Lucida Grande"/>
                <a:sym typeface="Lucida Grande"/>
              </a:rPr>
              <a:t> </a:t>
            </a:r>
            <a:r>
              <a:rPr lang="en-US" sz="2200" i="1" dirty="0" err="1" smtClean="0">
                <a:effectLst/>
                <a:latin typeface="Lucida Grande"/>
                <a:ea typeface="Lucida Grande"/>
                <a:cs typeface="Lucida Grande"/>
                <a:sym typeface="Lucida Grande"/>
              </a:rPr>
              <a:t>отец</a:t>
            </a:r>
            <a:r>
              <a:rPr lang="en-US" sz="2200" i="1" dirty="0" smtClean="0">
                <a:effectLst/>
                <a:latin typeface="Lucida Grande"/>
                <a:ea typeface="Lucida Grande"/>
                <a:cs typeface="Lucida Grande"/>
                <a:sym typeface="Lucida Grande"/>
              </a:rPr>
              <a:t> </a:t>
            </a:r>
            <a:r>
              <a:rPr lang="en-US" sz="2200" i="1" dirty="0" err="1" smtClean="0">
                <a:effectLst/>
                <a:latin typeface="Lucida Grande"/>
                <a:ea typeface="Lucida Grande"/>
                <a:cs typeface="Lucida Grande"/>
                <a:sym typeface="Lucida Grande"/>
              </a:rPr>
              <a:t>к</a:t>
            </a:r>
            <a:r>
              <a:rPr lang="en-US" sz="2200" i="1" dirty="0" smtClean="0">
                <a:effectLst/>
                <a:latin typeface="Lucida Grande"/>
                <a:ea typeface="Lucida Grande"/>
                <a:cs typeface="Lucida Grande"/>
                <a:sym typeface="Lucida Grande"/>
              </a:rPr>
              <a:t> </a:t>
            </a:r>
            <a:r>
              <a:rPr lang="en-US" sz="2200" i="1" dirty="0" err="1" smtClean="0">
                <a:effectLst/>
                <a:latin typeface="Lucida Grande"/>
                <a:ea typeface="Lucida Grande"/>
                <a:cs typeface="Lucida Grande"/>
                <a:sym typeface="Lucida Grande"/>
              </a:rPr>
              <a:t>сыну</a:t>
            </a:r>
            <a:r>
              <a:rPr lang="en-US" sz="2200" i="1" dirty="0" smtClean="0">
                <a:effectLst/>
                <a:latin typeface="Lucida Grande"/>
                <a:ea typeface="Lucida Grande"/>
                <a:cs typeface="Lucida Grande"/>
                <a:sym typeface="Lucida Grande"/>
              </a:rPr>
              <a:t> </a:t>
            </a:r>
            <a:r>
              <a:rPr lang="en-US" sz="2200" i="1" dirty="0" err="1" smtClean="0">
                <a:effectLst/>
                <a:latin typeface="Lucida Grande"/>
                <a:ea typeface="Lucida Grande"/>
                <a:cs typeface="Lucida Grande"/>
                <a:sym typeface="Lucida Grande"/>
              </a:rPr>
              <a:t>своему</a:t>
            </a:r>
            <a:r>
              <a:rPr lang="en-US" sz="2200" i="1" dirty="0" smtClean="0">
                <a:effectLst/>
                <a:latin typeface="Lucida Grande"/>
                <a:ea typeface="Lucida Grande"/>
                <a:cs typeface="Lucida Grande"/>
                <a:sym typeface="Lucida Grande"/>
              </a:rPr>
              <a:t>” (</a:t>
            </a:r>
            <a:r>
              <a:rPr lang="en-US" sz="2200" i="1" dirty="0" err="1" smtClean="0">
                <a:effectLst/>
                <a:latin typeface="Lucida Grande"/>
                <a:ea typeface="Lucida Grande"/>
                <a:cs typeface="Lucida Grande"/>
                <a:sym typeface="Lucida Grande"/>
              </a:rPr>
              <a:t>прит</a:t>
            </a:r>
            <a:r>
              <a:rPr lang="en-US" sz="2200" i="1" dirty="0" smtClean="0">
                <a:effectLst/>
                <a:latin typeface="Lucida Grande"/>
                <a:ea typeface="Lucida Grande"/>
                <a:cs typeface="Lucida Grande"/>
                <a:sym typeface="Lucida Grande"/>
              </a:rPr>
              <a:t>. 3:12).</a:t>
            </a:r>
            <a:endParaRPr lang="en-US" sz="2200" dirty="0" smtClean="0">
              <a:effectLst/>
              <a:latin typeface="Lucida Grande"/>
              <a:ea typeface="Lucida Grande"/>
              <a:cs typeface="Lucida Grande"/>
              <a:sym typeface="Lucida Grande"/>
            </a:endParaRPr>
          </a:p>
          <a:p>
            <a:r>
              <a:rPr lang="en-US" sz="2200" dirty="0" smtClean="0">
                <a:effectLst/>
                <a:latin typeface="Lucida Grande"/>
                <a:ea typeface="Lucida Grande"/>
                <a:cs typeface="Lucida Grande"/>
                <a:sym typeface="Lucida Grande"/>
              </a:rPr>
              <a:t> </a:t>
            </a:r>
          </a:p>
          <a:p>
            <a:pPr lvl="0"/>
            <a:r>
              <a:rPr lang="en-US" sz="2200" b="1" dirty="0" err="1" smtClean="0">
                <a:effectLst/>
                <a:latin typeface="Lucida Grande"/>
                <a:ea typeface="Lucida Grande"/>
                <a:cs typeface="Lucida Grande"/>
                <a:sym typeface="Lucida Grande"/>
              </a:rPr>
              <a:t>Гордые</a:t>
            </a:r>
            <a:r>
              <a:rPr lang="en-US" sz="2200" b="1" dirty="0" smtClean="0">
                <a:effectLst/>
                <a:latin typeface="Lucida Grande"/>
                <a:ea typeface="Lucida Grande"/>
                <a:cs typeface="Lucida Grande"/>
                <a:sym typeface="Lucida Grande"/>
              </a:rPr>
              <a:t> </a:t>
            </a:r>
            <a:r>
              <a:rPr lang="en-US" sz="2200" b="1" dirty="0" err="1" smtClean="0">
                <a:effectLst/>
                <a:latin typeface="Lucida Grande"/>
                <a:ea typeface="Lucida Grande"/>
                <a:cs typeface="Lucida Grande"/>
                <a:sym typeface="Lucida Grande"/>
              </a:rPr>
              <a:t>самодовольные</a:t>
            </a:r>
            <a:r>
              <a:rPr lang="en-US" sz="2200" b="1" dirty="0" smtClean="0">
                <a:effectLst/>
                <a:latin typeface="Lucida Grande"/>
                <a:ea typeface="Lucida Grande"/>
                <a:cs typeface="Lucida Grande"/>
                <a:sym typeface="Lucida Grande"/>
              </a:rPr>
              <a:t> </a:t>
            </a:r>
            <a:r>
              <a:rPr lang="en-US" sz="2200" b="1" dirty="0" err="1" smtClean="0">
                <a:effectLst/>
                <a:latin typeface="Lucida Grande"/>
                <a:ea typeface="Lucida Grande"/>
                <a:cs typeface="Lucida Grande"/>
                <a:sym typeface="Lucida Grande"/>
              </a:rPr>
              <a:t>люди</a:t>
            </a:r>
            <a:r>
              <a:rPr lang="en-US" sz="2200" b="1" dirty="0" smtClean="0">
                <a:effectLst/>
                <a:latin typeface="Lucida Grande"/>
                <a:ea typeface="Lucida Grande"/>
                <a:cs typeface="Lucida Grande"/>
                <a:sym typeface="Lucida Grande"/>
              </a:rPr>
              <a:t> </a:t>
            </a:r>
            <a:r>
              <a:rPr lang="en-US" sz="2200" b="1" dirty="0" err="1" smtClean="0">
                <a:effectLst/>
                <a:latin typeface="Lucida Grande"/>
                <a:ea typeface="Lucida Grande"/>
                <a:cs typeface="Lucida Grande"/>
                <a:sym typeface="Lucida Grande"/>
              </a:rPr>
              <a:t>склонны</a:t>
            </a:r>
            <a:r>
              <a:rPr lang="en-US" sz="2200" b="1" dirty="0" smtClean="0">
                <a:effectLst/>
                <a:latin typeface="Lucida Grande"/>
                <a:ea typeface="Lucida Grande"/>
                <a:cs typeface="Lucida Grande"/>
                <a:sym typeface="Lucida Grande"/>
              </a:rPr>
              <a:t> </a:t>
            </a:r>
            <a:r>
              <a:rPr lang="en-US" sz="2200" b="1" dirty="0" err="1" smtClean="0">
                <a:effectLst/>
                <a:latin typeface="Lucida Grande"/>
                <a:ea typeface="Lucida Grande"/>
                <a:cs typeface="Lucida Grande"/>
                <a:sym typeface="Lucida Grande"/>
              </a:rPr>
              <a:t>к</a:t>
            </a:r>
            <a:r>
              <a:rPr lang="en-US" sz="2200" b="1" dirty="0" smtClean="0">
                <a:effectLst/>
                <a:latin typeface="Lucida Grande"/>
                <a:ea typeface="Lucida Grande"/>
                <a:cs typeface="Lucida Grande"/>
                <a:sym typeface="Lucida Grande"/>
              </a:rPr>
              <a:t> </a:t>
            </a:r>
            <a:r>
              <a:rPr lang="en-US" sz="2200" b="1" dirty="0" err="1" smtClean="0">
                <a:effectLst/>
                <a:latin typeface="Lucida Grande"/>
                <a:ea typeface="Lucida Grande"/>
                <a:cs typeface="Lucida Grande"/>
                <a:sym typeface="Lucida Grande"/>
              </a:rPr>
              <a:t>одиночеству</a:t>
            </a:r>
            <a:r>
              <a:rPr lang="en-US" sz="2200" b="1" dirty="0" smtClean="0">
                <a:effectLst/>
                <a:latin typeface="Lucida Grande"/>
                <a:ea typeface="Lucida Grande"/>
                <a:cs typeface="Lucida Grande"/>
                <a:sym typeface="Lucida Grande"/>
              </a:rPr>
              <a:t> </a:t>
            </a:r>
            <a:r>
              <a:rPr lang="en-US" sz="2200" b="1" dirty="0" err="1" smtClean="0">
                <a:effectLst/>
                <a:latin typeface="Lucida Grande"/>
                <a:ea typeface="Lucida Grande"/>
                <a:cs typeface="Lucida Grande"/>
                <a:sym typeface="Lucida Grande"/>
              </a:rPr>
              <a:t>и</a:t>
            </a:r>
            <a:r>
              <a:rPr lang="en-US" sz="2200" b="1" dirty="0" smtClean="0">
                <a:effectLst/>
                <a:latin typeface="Lucida Grande"/>
                <a:ea typeface="Lucida Grande"/>
                <a:cs typeface="Lucida Grande"/>
                <a:sym typeface="Lucida Grande"/>
              </a:rPr>
              <a:t> </a:t>
            </a:r>
            <a:r>
              <a:rPr lang="ru-RU" sz="2200" b="1" dirty="0" smtClean="0">
                <a:effectLst/>
                <a:latin typeface="Lucida Grande"/>
                <a:ea typeface="Lucida Grande"/>
                <a:cs typeface="Lucida Grande"/>
                <a:sym typeface="Lucida Grande"/>
              </a:rPr>
              <a:t>им сложно поделиться своими духовными переживаниям с другими людьми. </a:t>
            </a:r>
            <a:endParaRPr lang="en-US" sz="2200" dirty="0" smtClean="0">
              <a:effectLst/>
              <a:latin typeface="Lucida Grande"/>
              <a:ea typeface="Lucida Grande"/>
              <a:cs typeface="Lucida Grande"/>
              <a:sym typeface="Lucida Grande"/>
            </a:endParaRPr>
          </a:p>
          <a:p>
            <a:pPr lvl="0"/>
            <a:r>
              <a:rPr lang="en-US" sz="2200" dirty="0" err="1" smtClean="0">
                <a:effectLst/>
                <a:latin typeface="Lucida Grande"/>
                <a:ea typeface="Lucida Grande"/>
                <a:cs typeface="Lucida Grande"/>
                <a:sym typeface="Lucida Grande"/>
              </a:rPr>
              <a:t>Смиренные</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бескорыстные</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люди</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готовы</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быть</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открытыми</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уязвимыми</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и</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настоящими</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в</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общении</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с</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другими</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людьми</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Они</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не</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переживают</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о</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том</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что</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покажутся</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слабыми</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но</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хотят</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быть</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искренними</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чтобы</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Божья</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сила</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прославилась</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в</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их</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слабости</a:t>
            </a:r>
            <a:r>
              <a:rPr lang="en-US" sz="2200" dirty="0" smtClean="0">
                <a:effectLst/>
                <a:latin typeface="Lucida Grande"/>
                <a:ea typeface="Lucida Grande"/>
                <a:cs typeface="Lucida Grande"/>
                <a:sym typeface="Lucida Grande"/>
              </a:rPr>
              <a:t>. </a:t>
            </a:r>
          </a:p>
          <a:p>
            <a:r>
              <a:rPr lang="en-US" sz="2200" dirty="0" smtClean="0">
                <a:effectLst/>
                <a:latin typeface="Lucida Grande"/>
                <a:ea typeface="Lucida Grande"/>
                <a:cs typeface="Lucida Grande"/>
                <a:sym typeface="Lucida Grande"/>
              </a:rPr>
              <a:t> </a:t>
            </a:r>
          </a:p>
          <a:p>
            <a:r>
              <a:rPr lang="en-US" sz="2200" i="1" dirty="0" smtClean="0">
                <a:effectLst/>
                <a:latin typeface="Lucida Grande"/>
                <a:ea typeface="Lucida Grande"/>
                <a:cs typeface="Lucida Grande"/>
                <a:sym typeface="Lucida Grande"/>
              </a:rPr>
              <a:t>“</a:t>
            </a:r>
            <a:r>
              <a:rPr lang="en-US" sz="2200" i="1" dirty="0" err="1" smtClean="0">
                <a:effectLst/>
                <a:latin typeface="Lucida Grande"/>
                <a:ea typeface="Lucida Grande"/>
                <a:cs typeface="Lucida Grande"/>
                <a:sym typeface="Lucida Grande"/>
              </a:rPr>
              <a:t>Но</a:t>
            </a:r>
            <a:r>
              <a:rPr lang="en-US" sz="2200" i="1" dirty="0" smtClean="0">
                <a:effectLst/>
                <a:latin typeface="Lucida Grande"/>
                <a:ea typeface="Lucida Grande"/>
                <a:cs typeface="Lucida Grande"/>
                <a:sym typeface="Lucida Grande"/>
              </a:rPr>
              <a:t> </a:t>
            </a:r>
            <a:r>
              <a:rPr lang="en-US" sz="2200" i="1" dirty="0" err="1" smtClean="0">
                <a:effectLst/>
                <a:latin typeface="Lucida Grande"/>
                <a:ea typeface="Lucida Grande"/>
                <a:cs typeface="Lucida Grande"/>
                <a:sym typeface="Lucida Grande"/>
              </a:rPr>
              <a:t>Господь</a:t>
            </a:r>
            <a:r>
              <a:rPr lang="en-US" sz="2200" i="1" dirty="0" smtClean="0">
                <a:effectLst/>
                <a:latin typeface="Lucida Grande"/>
                <a:ea typeface="Lucida Grande"/>
                <a:cs typeface="Lucida Grande"/>
                <a:sym typeface="Lucida Grande"/>
              </a:rPr>
              <a:t> </a:t>
            </a:r>
            <a:r>
              <a:rPr lang="en-US" sz="2200" i="1" dirty="0" err="1" smtClean="0">
                <a:effectLst/>
                <a:latin typeface="Lucida Grande"/>
                <a:ea typeface="Lucida Grande"/>
                <a:cs typeface="Lucida Grande"/>
                <a:sym typeface="Lucida Grande"/>
              </a:rPr>
              <a:t>сказал</a:t>
            </a:r>
            <a:r>
              <a:rPr lang="en-US" sz="2200" i="1" dirty="0" smtClean="0">
                <a:effectLst/>
                <a:latin typeface="Lucida Grande"/>
                <a:ea typeface="Lucida Grande"/>
                <a:cs typeface="Lucida Grande"/>
                <a:sym typeface="Lucida Grande"/>
              </a:rPr>
              <a:t> </a:t>
            </a:r>
            <a:r>
              <a:rPr lang="en-US" sz="2200" i="1" dirty="0" err="1" smtClean="0">
                <a:effectLst/>
                <a:latin typeface="Lucida Grande"/>
                <a:ea typeface="Lucida Grande"/>
                <a:cs typeface="Lucida Grande"/>
                <a:sym typeface="Lucida Grande"/>
              </a:rPr>
              <a:t>мне</a:t>
            </a:r>
            <a:r>
              <a:rPr lang="en-US" sz="2200" i="1" dirty="0" smtClean="0">
                <a:effectLst/>
                <a:latin typeface="Lucida Grande"/>
                <a:ea typeface="Lucida Grande"/>
                <a:cs typeface="Lucida Grande"/>
                <a:sym typeface="Lucida Grande"/>
              </a:rPr>
              <a:t>: “</a:t>
            </a:r>
            <a:r>
              <a:rPr lang="en-US" sz="2200" i="1" dirty="0" err="1" smtClean="0">
                <a:effectLst/>
                <a:latin typeface="Lucida Grande"/>
                <a:ea typeface="Lucida Grande"/>
                <a:cs typeface="Lucida Grande"/>
                <a:sym typeface="Lucida Grande"/>
              </a:rPr>
              <a:t>довольно</a:t>
            </a:r>
            <a:r>
              <a:rPr lang="en-US" sz="2200" i="1" dirty="0" smtClean="0">
                <a:effectLst/>
                <a:latin typeface="Lucida Grande"/>
                <a:ea typeface="Lucida Grande"/>
                <a:cs typeface="Lucida Grande"/>
                <a:sym typeface="Lucida Grande"/>
              </a:rPr>
              <a:t> </a:t>
            </a:r>
            <a:r>
              <a:rPr lang="en-US" sz="2200" i="1" dirty="0" err="1" smtClean="0">
                <a:effectLst/>
                <a:latin typeface="Lucida Grande"/>
                <a:ea typeface="Lucida Grande"/>
                <a:cs typeface="Lucida Grande"/>
                <a:sym typeface="Lucida Grande"/>
              </a:rPr>
              <a:t>для</a:t>
            </a:r>
            <a:r>
              <a:rPr lang="en-US" sz="2200" i="1" dirty="0" smtClean="0">
                <a:effectLst/>
                <a:latin typeface="Lucida Grande"/>
                <a:ea typeface="Lucida Grande"/>
                <a:cs typeface="Lucida Grande"/>
                <a:sym typeface="Lucida Grande"/>
              </a:rPr>
              <a:t> </a:t>
            </a:r>
            <a:r>
              <a:rPr lang="en-US" sz="2200" i="1" dirty="0" err="1" smtClean="0">
                <a:effectLst/>
                <a:latin typeface="Lucida Grande"/>
                <a:ea typeface="Lucida Grande"/>
                <a:cs typeface="Lucida Grande"/>
                <a:sym typeface="Lucida Grande"/>
              </a:rPr>
              <a:t>тебя</a:t>
            </a:r>
            <a:r>
              <a:rPr lang="en-US" sz="2200" i="1" dirty="0" smtClean="0">
                <a:effectLst/>
                <a:latin typeface="Lucida Grande"/>
                <a:ea typeface="Lucida Grande"/>
                <a:cs typeface="Lucida Grande"/>
                <a:sym typeface="Lucida Grande"/>
              </a:rPr>
              <a:t> </a:t>
            </a:r>
            <a:r>
              <a:rPr lang="en-US" sz="2200" i="1" dirty="0" err="1" smtClean="0">
                <a:effectLst/>
                <a:latin typeface="Lucida Grande"/>
                <a:ea typeface="Lucida Grande"/>
                <a:cs typeface="Lucida Grande"/>
                <a:sym typeface="Lucida Grande"/>
              </a:rPr>
              <a:t>благодати</a:t>
            </a:r>
            <a:r>
              <a:rPr lang="en-US" sz="2200" i="1" dirty="0" smtClean="0">
                <a:effectLst/>
                <a:latin typeface="Lucida Grande"/>
                <a:ea typeface="Lucida Grande"/>
                <a:cs typeface="Lucida Grande"/>
                <a:sym typeface="Lucida Grande"/>
              </a:rPr>
              <a:t> </a:t>
            </a:r>
            <a:r>
              <a:rPr lang="en-US" sz="2200" i="1" dirty="0" err="1" smtClean="0">
                <a:effectLst/>
                <a:latin typeface="Lucida Grande"/>
                <a:ea typeface="Lucida Grande"/>
                <a:cs typeface="Lucida Grande"/>
                <a:sym typeface="Lucida Grande"/>
              </a:rPr>
              <a:t>Моей</a:t>
            </a:r>
            <a:r>
              <a:rPr lang="en-US" sz="2200" i="1" dirty="0" smtClean="0">
                <a:effectLst/>
                <a:latin typeface="Lucida Grande"/>
                <a:ea typeface="Lucida Grande"/>
                <a:cs typeface="Lucida Grande"/>
                <a:sym typeface="Lucida Grande"/>
              </a:rPr>
              <a:t> </a:t>
            </a:r>
            <a:r>
              <a:rPr lang="en-US" sz="2200" i="1" dirty="0" err="1" smtClean="0">
                <a:effectLst/>
                <a:latin typeface="Lucida Grande"/>
                <a:ea typeface="Lucida Grande"/>
                <a:cs typeface="Lucida Grande"/>
                <a:sym typeface="Lucida Grande"/>
              </a:rPr>
              <a:t>ибо</a:t>
            </a:r>
            <a:r>
              <a:rPr lang="en-US" sz="2200" i="1" dirty="0" smtClean="0">
                <a:effectLst/>
                <a:latin typeface="Lucida Grande"/>
                <a:ea typeface="Lucida Grande"/>
                <a:cs typeface="Lucida Grande"/>
                <a:sym typeface="Lucida Grande"/>
              </a:rPr>
              <a:t> </a:t>
            </a:r>
            <a:r>
              <a:rPr lang="en-US" sz="2200" i="1" dirty="0" err="1" smtClean="0">
                <a:effectLst/>
                <a:latin typeface="Lucida Grande"/>
                <a:ea typeface="Lucida Grande"/>
                <a:cs typeface="Lucida Grande"/>
                <a:sym typeface="Lucida Grande"/>
              </a:rPr>
              <a:t>сила</a:t>
            </a:r>
            <a:r>
              <a:rPr lang="en-US" sz="2200" i="1" dirty="0" smtClean="0">
                <a:effectLst/>
                <a:latin typeface="Lucida Grande"/>
                <a:ea typeface="Lucida Grande"/>
                <a:cs typeface="Lucida Grande"/>
                <a:sym typeface="Lucida Grande"/>
              </a:rPr>
              <a:t> </a:t>
            </a:r>
            <a:r>
              <a:rPr lang="en-US" sz="2200" i="1" dirty="0" err="1" smtClean="0">
                <a:effectLst/>
                <a:latin typeface="Lucida Grande"/>
                <a:ea typeface="Lucida Grande"/>
                <a:cs typeface="Lucida Grande"/>
                <a:sym typeface="Lucida Grande"/>
              </a:rPr>
              <a:t>Моя</a:t>
            </a:r>
            <a:r>
              <a:rPr lang="en-US" sz="2200" i="1" dirty="0" smtClean="0">
                <a:effectLst/>
                <a:latin typeface="Lucida Grande"/>
                <a:ea typeface="Lucida Grande"/>
                <a:cs typeface="Lucida Grande"/>
                <a:sym typeface="Lucida Grande"/>
              </a:rPr>
              <a:t> </a:t>
            </a:r>
            <a:r>
              <a:rPr lang="en-US" sz="2200" i="1" dirty="0" err="1" smtClean="0">
                <a:effectLst/>
                <a:latin typeface="Lucida Grande"/>
                <a:ea typeface="Lucida Grande"/>
                <a:cs typeface="Lucida Grande"/>
                <a:sym typeface="Lucida Grande"/>
              </a:rPr>
              <a:t>совершается</a:t>
            </a:r>
            <a:r>
              <a:rPr lang="en-US" sz="2200" i="1" dirty="0" smtClean="0">
                <a:effectLst/>
                <a:latin typeface="Lucida Grande"/>
                <a:ea typeface="Lucida Grande"/>
                <a:cs typeface="Lucida Grande"/>
                <a:sym typeface="Lucida Grande"/>
              </a:rPr>
              <a:t> </a:t>
            </a:r>
            <a:r>
              <a:rPr lang="en-US" sz="2200" i="1" dirty="0" err="1" smtClean="0">
                <a:effectLst/>
                <a:latin typeface="Lucida Grande"/>
                <a:ea typeface="Lucida Grande"/>
                <a:cs typeface="Lucida Grande"/>
                <a:sym typeface="Lucida Grande"/>
              </a:rPr>
              <a:t>в</a:t>
            </a:r>
            <a:r>
              <a:rPr lang="en-US" sz="2200" i="1" dirty="0" smtClean="0">
                <a:effectLst/>
                <a:latin typeface="Lucida Grande"/>
                <a:ea typeface="Lucida Grande"/>
                <a:cs typeface="Lucida Grande"/>
                <a:sym typeface="Lucida Grande"/>
              </a:rPr>
              <a:t> </a:t>
            </a:r>
            <a:r>
              <a:rPr lang="en-US" sz="2200" i="1" dirty="0" err="1" smtClean="0">
                <a:effectLst/>
                <a:latin typeface="Lucida Grande"/>
                <a:ea typeface="Lucida Grande"/>
                <a:cs typeface="Lucida Grande"/>
                <a:sym typeface="Lucida Grande"/>
              </a:rPr>
              <a:t>немощи</a:t>
            </a:r>
            <a:r>
              <a:rPr lang="en-US" sz="2200" i="1" dirty="0" smtClean="0">
                <a:effectLst/>
                <a:latin typeface="Lucida Grande"/>
                <a:ea typeface="Lucida Grande"/>
                <a:cs typeface="Lucida Grande"/>
                <a:sym typeface="Lucida Grande"/>
              </a:rPr>
              <a:t>”. </a:t>
            </a:r>
            <a:r>
              <a:rPr lang="en-US" sz="2200" i="1" dirty="0" err="1" smtClean="0">
                <a:effectLst/>
                <a:latin typeface="Lucida Grande"/>
                <a:ea typeface="Lucida Grande"/>
                <a:cs typeface="Lucida Grande"/>
                <a:sym typeface="Lucida Grande"/>
              </a:rPr>
              <a:t>И</a:t>
            </a:r>
            <a:r>
              <a:rPr lang="en-US" sz="2200" i="1" dirty="0" smtClean="0">
                <a:effectLst/>
                <a:latin typeface="Lucida Grande"/>
                <a:ea typeface="Lucida Grande"/>
                <a:cs typeface="Lucida Grande"/>
                <a:sym typeface="Lucida Grande"/>
              </a:rPr>
              <a:t> </a:t>
            </a:r>
            <a:r>
              <a:rPr lang="en-US" sz="2200" i="1" dirty="0" err="1" smtClean="0">
                <a:effectLst/>
                <a:latin typeface="Lucida Grande"/>
                <a:ea typeface="Lucida Grande"/>
                <a:cs typeface="Lucida Grande"/>
                <a:sym typeface="Lucida Grande"/>
              </a:rPr>
              <a:t>потому</a:t>
            </a:r>
            <a:r>
              <a:rPr lang="en-US" sz="2200" i="1" dirty="0" smtClean="0">
                <a:effectLst/>
                <a:latin typeface="Lucida Grande"/>
                <a:ea typeface="Lucida Grande"/>
                <a:cs typeface="Lucida Grande"/>
                <a:sym typeface="Lucida Grande"/>
              </a:rPr>
              <a:t> </a:t>
            </a:r>
            <a:r>
              <a:rPr lang="en-US" sz="2200" i="1" dirty="0" err="1" smtClean="0">
                <a:effectLst/>
                <a:latin typeface="Lucida Grande"/>
                <a:ea typeface="Lucida Grande"/>
                <a:cs typeface="Lucida Grande"/>
                <a:sym typeface="Lucida Grande"/>
              </a:rPr>
              <a:t>я</a:t>
            </a:r>
            <a:r>
              <a:rPr lang="en-US" sz="2200" i="1" dirty="0" smtClean="0">
                <a:effectLst/>
                <a:latin typeface="Lucida Grande"/>
                <a:ea typeface="Lucida Grande"/>
                <a:cs typeface="Lucida Grande"/>
                <a:sym typeface="Lucida Grande"/>
              </a:rPr>
              <a:t> </a:t>
            </a:r>
            <a:r>
              <a:rPr lang="en-US" sz="2200" i="1" dirty="0" err="1" smtClean="0">
                <a:effectLst/>
                <a:latin typeface="Lucida Grande"/>
                <a:ea typeface="Lucida Grande"/>
                <a:cs typeface="Lucida Grande"/>
                <a:sym typeface="Lucida Grande"/>
              </a:rPr>
              <a:t>гораздо</a:t>
            </a:r>
            <a:r>
              <a:rPr lang="en-US" sz="2200" i="1" dirty="0" smtClean="0">
                <a:effectLst/>
                <a:latin typeface="Lucida Grande"/>
                <a:ea typeface="Lucida Grande"/>
                <a:cs typeface="Lucida Grande"/>
                <a:sym typeface="Lucida Grande"/>
              </a:rPr>
              <a:t> </a:t>
            </a:r>
            <a:r>
              <a:rPr lang="en-US" sz="2200" i="1" dirty="0" err="1" smtClean="0">
                <a:effectLst/>
                <a:latin typeface="Lucida Grande"/>
                <a:ea typeface="Lucida Grande"/>
                <a:cs typeface="Lucida Grande"/>
                <a:sym typeface="Lucida Grande"/>
              </a:rPr>
              <a:t>охотнее</a:t>
            </a:r>
            <a:r>
              <a:rPr lang="en-US" sz="2200" i="1" dirty="0" smtClean="0">
                <a:effectLst/>
                <a:latin typeface="Lucida Grande"/>
                <a:ea typeface="Lucida Grande"/>
                <a:cs typeface="Lucida Grande"/>
                <a:sym typeface="Lucida Grande"/>
              </a:rPr>
              <a:t> </a:t>
            </a:r>
            <a:r>
              <a:rPr lang="en-US" sz="2200" i="1" dirty="0" err="1" smtClean="0">
                <a:effectLst/>
                <a:latin typeface="Lucida Grande"/>
                <a:ea typeface="Lucida Grande"/>
                <a:cs typeface="Lucida Grande"/>
                <a:sym typeface="Lucida Grande"/>
              </a:rPr>
              <a:t>буду</a:t>
            </a:r>
            <a:r>
              <a:rPr lang="en-US" sz="2200" i="1" dirty="0" smtClean="0">
                <a:effectLst/>
                <a:latin typeface="Lucida Grande"/>
                <a:ea typeface="Lucida Grande"/>
                <a:cs typeface="Lucida Grande"/>
                <a:sym typeface="Lucida Grande"/>
              </a:rPr>
              <a:t> </a:t>
            </a:r>
            <a:r>
              <a:rPr lang="en-US" sz="2200" i="1" dirty="0" err="1" smtClean="0">
                <a:effectLst/>
                <a:latin typeface="Lucida Grande"/>
                <a:ea typeface="Lucida Grande"/>
                <a:cs typeface="Lucida Grande"/>
                <a:sym typeface="Lucida Grande"/>
              </a:rPr>
              <a:t>хвалиться</a:t>
            </a:r>
            <a:r>
              <a:rPr lang="en-US" sz="2200" i="1" dirty="0" smtClean="0">
                <a:effectLst/>
                <a:latin typeface="Lucida Grande"/>
                <a:ea typeface="Lucida Grande"/>
                <a:cs typeface="Lucida Grande"/>
                <a:sym typeface="Lucida Grande"/>
              </a:rPr>
              <a:t> </a:t>
            </a:r>
            <a:r>
              <a:rPr lang="en-US" sz="2200" i="1" dirty="0" err="1" smtClean="0">
                <a:effectLst/>
                <a:latin typeface="Lucida Grande"/>
                <a:ea typeface="Lucida Grande"/>
                <a:cs typeface="Lucida Grande"/>
                <a:sym typeface="Lucida Grande"/>
              </a:rPr>
              <a:t>своими</a:t>
            </a:r>
            <a:r>
              <a:rPr lang="en-US" sz="2200" i="1" dirty="0" smtClean="0">
                <a:effectLst/>
                <a:latin typeface="Lucida Grande"/>
                <a:ea typeface="Lucida Grande"/>
                <a:cs typeface="Lucida Grande"/>
                <a:sym typeface="Lucida Grande"/>
              </a:rPr>
              <a:t> </a:t>
            </a:r>
            <a:r>
              <a:rPr lang="en-US" sz="2200" i="1" dirty="0" err="1" smtClean="0">
                <a:effectLst/>
                <a:latin typeface="Lucida Grande"/>
                <a:ea typeface="Lucida Grande"/>
                <a:cs typeface="Lucida Grande"/>
                <a:sym typeface="Lucida Grande"/>
              </a:rPr>
              <a:t>немощами</a:t>
            </a:r>
            <a:r>
              <a:rPr lang="en-US" sz="2200" i="1" dirty="0" smtClean="0">
                <a:effectLst/>
                <a:latin typeface="Lucida Grande"/>
                <a:ea typeface="Lucida Grande"/>
                <a:cs typeface="Lucida Grande"/>
                <a:sym typeface="Lucida Grande"/>
              </a:rPr>
              <a:t>, </a:t>
            </a:r>
            <a:r>
              <a:rPr lang="en-US" sz="2200" i="1" dirty="0" err="1" smtClean="0">
                <a:effectLst/>
                <a:latin typeface="Lucida Grande"/>
                <a:ea typeface="Lucida Grande"/>
                <a:cs typeface="Lucida Grande"/>
                <a:sym typeface="Lucida Grande"/>
              </a:rPr>
              <a:t>чтобы</a:t>
            </a:r>
            <a:r>
              <a:rPr lang="en-US" sz="2200" i="1" dirty="0" smtClean="0">
                <a:effectLst/>
                <a:latin typeface="Lucida Grande"/>
                <a:ea typeface="Lucida Grande"/>
                <a:cs typeface="Lucida Grande"/>
                <a:sym typeface="Lucida Grande"/>
              </a:rPr>
              <a:t> </a:t>
            </a:r>
            <a:r>
              <a:rPr lang="en-US" sz="2200" i="1" dirty="0" err="1" smtClean="0">
                <a:effectLst/>
                <a:latin typeface="Lucida Grande"/>
                <a:ea typeface="Lucida Grande"/>
                <a:cs typeface="Lucida Grande"/>
                <a:sym typeface="Lucida Grande"/>
              </a:rPr>
              <a:t>обитала</a:t>
            </a:r>
            <a:r>
              <a:rPr lang="en-US" sz="2200" i="1" dirty="0" smtClean="0">
                <a:effectLst/>
                <a:latin typeface="Lucida Grande"/>
                <a:ea typeface="Lucida Grande"/>
                <a:cs typeface="Lucida Grande"/>
                <a:sym typeface="Lucida Grande"/>
              </a:rPr>
              <a:t> </a:t>
            </a:r>
            <a:r>
              <a:rPr lang="en-US" sz="2200" i="1" dirty="0" err="1" smtClean="0">
                <a:effectLst/>
                <a:latin typeface="Lucida Grande"/>
                <a:ea typeface="Lucida Grande"/>
                <a:cs typeface="Lucida Grande"/>
                <a:sym typeface="Lucida Grande"/>
              </a:rPr>
              <a:t>во</a:t>
            </a:r>
            <a:r>
              <a:rPr lang="en-US" sz="2200" i="1" dirty="0" smtClean="0">
                <a:effectLst/>
                <a:latin typeface="Lucida Grande"/>
                <a:ea typeface="Lucida Grande"/>
                <a:cs typeface="Lucida Grande"/>
                <a:sym typeface="Lucida Grande"/>
              </a:rPr>
              <a:t> </a:t>
            </a:r>
            <a:r>
              <a:rPr lang="en-US" sz="2200" i="1" dirty="0" err="1" smtClean="0">
                <a:effectLst/>
                <a:latin typeface="Lucida Grande"/>
                <a:ea typeface="Lucida Grande"/>
                <a:cs typeface="Lucida Grande"/>
                <a:sym typeface="Lucida Grande"/>
              </a:rPr>
              <a:t>мне</a:t>
            </a:r>
            <a:r>
              <a:rPr lang="en-US" sz="2200" i="1" dirty="0" smtClean="0">
                <a:effectLst/>
                <a:latin typeface="Lucida Grande"/>
                <a:ea typeface="Lucida Grande"/>
                <a:cs typeface="Lucida Grande"/>
                <a:sym typeface="Lucida Grande"/>
              </a:rPr>
              <a:t> </a:t>
            </a:r>
            <a:r>
              <a:rPr lang="en-US" sz="2200" i="1" dirty="0" err="1" smtClean="0">
                <a:effectLst/>
                <a:latin typeface="Lucida Grande"/>
                <a:ea typeface="Lucida Grande"/>
                <a:cs typeface="Lucida Grande"/>
                <a:sym typeface="Lucida Grande"/>
              </a:rPr>
              <a:t>сила</a:t>
            </a:r>
            <a:r>
              <a:rPr lang="en-US" sz="2200" i="1" dirty="0" smtClean="0">
                <a:effectLst/>
                <a:latin typeface="Lucida Grande"/>
                <a:ea typeface="Lucida Grande"/>
                <a:cs typeface="Lucida Grande"/>
                <a:sym typeface="Lucida Grande"/>
              </a:rPr>
              <a:t> </a:t>
            </a:r>
            <a:r>
              <a:rPr lang="en-US" sz="2200" i="1" dirty="0" err="1" smtClean="0">
                <a:effectLst/>
                <a:latin typeface="Lucida Grande"/>
                <a:ea typeface="Lucida Grande"/>
                <a:cs typeface="Lucida Grande"/>
                <a:sym typeface="Lucida Grande"/>
              </a:rPr>
              <a:t>Христова</a:t>
            </a:r>
            <a:r>
              <a:rPr lang="en-US" sz="2200" i="1" dirty="0" smtClean="0">
                <a:effectLst/>
                <a:latin typeface="Lucida Grande"/>
                <a:ea typeface="Lucida Grande"/>
                <a:cs typeface="Lucida Grande"/>
                <a:sym typeface="Lucida Grande"/>
              </a:rPr>
              <a:t>” (2 </a:t>
            </a:r>
            <a:r>
              <a:rPr lang="en-US" sz="2200" i="1" dirty="0" err="1" smtClean="0">
                <a:effectLst/>
                <a:latin typeface="Lucida Grande"/>
                <a:ea typeface="Lucida Grande"/>
                <a:cs typeface="Lucida Grande"/>
                <a:sym typeface="Lucida Grande"/>
              </a:rPr>
              <a:t>Кор</a:t>
            </a:r>
            <a:r>
              <a:rPr lang="en-US" sz="2200" i="1" dirty="0" smtClean="0">
                <a:effectLst/>
                <a:latin typeface="Lucida Grande"/>
                <a:ea typeface="Lucida Grande"/>
                <a:cs typeface="Lucida Grande"/>
                <a:sym typeface="Lucida Grande"/>
              </a:rPr>
              <a:t>. 12:9).</a:t>
            </a:r>
            <a:endParaRPr lang="en-US" sz="2200" dirty="0" smtClean="0">
              <a:effectLst/>
              <a:latin typeface="Lucida Grande"/>
              <a:ea typeface="Lucida Grande"/>
              <a:cs typeface="Lucida Grande"/>
              <a:sym typeface="Lucida Grande"/>
            </a:endParaRPr>
          </a:p>
          <a:p>
            <a:r>
              <a:rPr lang="en-US" sz="2200" i="1" dirty="0" smtClean="0">
                <a:effectLst/>
                <a:latin typeface="Lucida Grande"/>
                <a:ea typeface="Lucida Grande"/>
                <a:cs typeface="Lucida Grande"/>
                <a:sym typeface="Lucida Grande"/>
              </a:rPr>
              <a:t> </a:t>
            </a:r>
            <a:endParaRPr lang="en-US" sz="2200" dirty="0" smtClean="0">
              <a:effectLst/>
              <a:latin typeface="Lucida Grande"/>
              <a:ea typeface="Lucida Grande"/>
              <a:cs typeface="Lucida Grande"/>
              <a:sym typeface="Lucida Grande"/>
            </a:endParaRPr>
          </a:p>
        </p:txBody>
      </p:sp>
    </p:spTree>
    <p:extLst>
      <p:ext uri="{BB962C8B-B14F-4D97-AF65-F5344CB8AC3E}">
        <p14:creationId xmlns:p14="http://schemas.microsoft.com/office/powerpoint/2010/main" val="20083931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defTabSz="584200" eaLnBrk="1" fontAlgn="auto" latinLnBrk="0" hangingPunct="1">
              <a:lnSpc>
                <a:spcPct val="100000"/>
              </a:lnSpc>
              <a:spcBef>
                <a:spcPts val="0"/>
              </a:spcBef>
              <a:spcAft>
                <a:spcPts val="0"/>
              </a:spcAft>
              <a:buClrTx/>
              <a:buSzTx/>
              <a:buFontTx/>
              <a:buNone/>
              <a:tabLst/>
              <a:defRPr/>
            </a:pPr>
            <a:r>
              <a:rPr lang="en-US" sz="2200" dirty="0" err="1" smtClean="0">
                <a:effectLst/>
                <a:latin typeface="Lucida Grande"/>
                <a:ea typeface="Lucida Grande"/>
                <a:cs typeface="Lucida Grande"/>
                <a:sym typeface="Lucida Grande"/>
              </a:rPr>
              <a:t>Один</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пастор</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сказал</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Гордость</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не</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слушает</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она</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уже</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все</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знает</a:t>
            </a:r>
            <a:r>
              <a:rPr lang="en-US" sz="2200" dirty="0" smtClean="0">
                <a:effectLst/>
                <a:latin typeface="Lucida Grande"/>
                <a:ea typeface="Lucida Grande"/>
                <a:cs typeface="Lucida Grande"/>
                <a:sym typeface="Lucida Grande"/>
              </a:rPr>
              <a:t>”. </a:t>
            </a:r>
          </a:p>
          <a:p>
            <a:pPr marL="0" marR="0" lvl="0" indent="0" defTabSz="584200" eaLnBrk="1" fontAlgn="auto" latinLnBrk="0" hangingPunct="1">
              <a:lnSpc>
                <a:spcPct val="100000"/>
              </a:lnSpc>
              <a:spcBef>
                <a:spcPts val="0"/>
              </a:spcBef>
              <a:spcAft>
                <a:spcPts val="0"/>
              </a:spcAft>
              <a:buClrTx/>
              <a:buSzTx/>
              <a:buFontTx/>
              <a:buNone/>
              <a:tabLst/>
              <a:defRPr/>
            </a:pPr>
            <a:endParaRPr lang="en-US" sz="2200" dirty="0">
              <a:effectLst/>
              <a:latin typeface="Lucida Grande"/>
              <a:ea typeface="Lucida Grande"/>
              <a:cs typeface="Lucida Grande"/>
              <a:sym typeface="Lucida Grande"/>
            </a:endParaRPr>
          </a:p>
          <a:p>
            <a:endParaRPr lang="en-US" sz="2200" dirty="0">
              <a:effectLst/>
              <a:latin typeface="Lucida Grande"/>
              <a:ea typeface="Lucida Grande"/>
              <a:cs typeface="Lucida Grande"/>
              <a:sym typeface="Lucida Grande"/>
            </a:endParaRPr>
          </a:p>
          <a:p>
            <a:endParaRPr lang="en-US" dirty="0"/>
          </a:p>
        </p:txBody>
      </p:sp>
    </p:spTree>
    <p:extLst>
      <p:ext uri="{BB962C8B-B14F-4D97-AF65-F5344CB8AC3E}">
        <p14:creationId xmlns:p14="http://schemas.microsoft.com/office/powerpoint/2010/main" val="336642212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2200" b="1" dirty="0" err="1" smtClean="0">
                <a:effectLst/>
                <a:latin typeface="Lucida Grande"/>
                <a:ea typeface="Lucida Grande"/>
                <a:cs typeface="Lucida Grande"/>
                <a:sym typeface="Lucida Grande"/>
              </a:rPr>
              <a:t>Гордые</a:t>
            </a:r>
            <a:r>
              <a:rPr lang="en-US" sz="2200" b="1" dirty="0" smtClean="0">
                <a:effectLst/>
                <a:latin typeface="Lucida Grande"/>
                <a:ea typeface="Lucida Grande"/>
                <a:cs typeface="Lucida Grande"/>
                <a:sym typeface="Lucida Grande"/>
              </a:rPr>
              <a:t> </a:t>
            </a:r>
            <a:r>
              <a:rPr lang="en-US" sz="2200" b="1" dirty="0" err="1" smtClean="0">
                <a:effectLst/>
                <a:latin typeface="Lucida Grande"/>
                <a:ea typeface="Lucida Grande"/>
                <a:cs typeface="Lucida Grande"/>
                <a:sym typeface="Lucida Grande"/>
              </a:rPr>
              <a:t>самодовольные</a:t>
            </a:r>
            <a:r>
              <a:rPr lang="en-US" sz="2200" b="1" dirty="0" smtClean="0">
                <a:effectLst/>
                <a:latin typeface="Lucida Grande"/>
                <a:ea typeface="Lucida Grande"/>
                <a:cs typeface="Lucida Grande"/>
                <a:sym typeface="Lucida Grande"/>
              </a:rPr>
              <a:t> </a:t>
            </a:r>
            <a:r>
              <a:rPr lang="en-US" sz="2200" b="1" dirty="0" err="1" smtClean="0">
                <a:effectLst/>
                <a:latin typeface="Lucida Grande"/>
                <a:ea typeface="Lucida Grande"/>
                <a:cs typeface="Lucida Grande"/>
                <a:sym typeface="Lucida Grande"/>
              </a:rPr>
              <a:t>люди</a:t>
            </a:r>
            <a:r>
              <a:rPr lang="en-US" sz="2200" b="1" dirty="0" smtClean="0">
                <a:effectLst/>
                <a:latin typeface="Lucida Grande"/>
                <a:ea typeface="Lucida Grande"/>
                <a:cs typeface="Lucida Grande"/>
                <a:sym typeface="Lucida Grande"/>
              </a:rPr>
              <a:t>, </a:t>
            </a:r>
            <a:r>
              <a:rPr lang="en-US" sz="2200" b="1" dirty="0" err="1" smtClean="0">
                <a:effectLst/>
                <a:latin typeface="Lucida Grande"/>
                <a:ea typeface="Lucida Grande"/>
                <a:cs typeface="Lucida Grande"/>
                <a:sym typeface="Lucida Grande"/>
              </a:rPr>
              <a:t>признаваясь</a:t>
            </a:r>
            <a:r>
              <a:rPr lang="en-US" sz="2200" b="1" dirty="0" smtClean="0">
                <a:effectLst/>
                <a:latin typeface="Lucida Grande"/>
                <a:ea typeface="Lucida Grande"/>
                <a:cs typeface="Lucida Grande"/>
                <a:sym typeface="Lucida Grande"/>
              </a:rPr>
              <a:t> </a:t>
            </a:r>
            <a:r>
              <a:rPr lang="en-US" sz="2200" b="1" dirty="0" err="1" smtClean="0">
                <a:effectLst/>
                <a:latin typeface="Lucida Grande"/>
                <a:ea typeface="Lucida Grande"/>
                <a:cs typeface="Lucida Grande"/>
                <a:sym typeface="Lucida Grande"/>
              </a:rPr>
              <a:t>Богу</a:t>
            </a:r>
            <a:r>
              <a:rPr lang="en-US" sz="2200" b="1" dirty="0" smtClean="0">
                <a:effectLst/>
                <a:latin typeface="Lucida Grande"/>
                <a:ea typeface="Lucida Grande"/>
                <a:cs typeface="Lucida Grande"/>
                <a:sym typeface="Lucida Grande"/>
              </a:rPr>
              <a:t> </a:t>
            </a:r>
            <a:r>
              <a:rPr lang="en-US" sz="2200" b="1" dirty="0" err="1" smtClean="0">
                <a:effectLst/>
                <a:latin typeface="Lucida Grande"/>
                <a:ea typeface="Lucida Grande"/>
                <a:cs typeface="Lucida Grande"/>
                <a:sym typeface="Lucida Grande"/>
              </a:rPr>
              <a:t>в</a:t>
            </a:r>
            <a:r>
              <a:rPr lang="en-US" sz="2200" b="1" dirty="0" smtClean="0">
                <a:effectLst/>
                <a:latin typeface="Lucida Grande"/>
                <a:ea typeface="Lucida Grande"/>
                <a:cs typeface="Lucida Grande"/>
                <a:sym typeface="Lucida Grande"/>
              </a:rPr>
              <a:t> </a:t>
            </a:r>
            <a:r>
              <a:rPr lang="en-US" sz="2200" b="1" dirty="0" err="1" smtClean="0">
                <a:effectLst/>
                <a:latin typeface="Lucida Grande"/>
                <a:ea typeface="Lucida Grande"/>
                <a:cs typeface="Lucida Grande"/>
                <a:sym typeface="Lucida Grande"/>
              </a:rPr>
              <a:t>своих</a:t>
            </a:r>
            <a:r>
              <a:rPr lang="en-US" sz="2200" b="1" dirty="0" smtClean="0">
                <a:effectLst/>
                <a:latin typeface="Lucida Grande"/>
                <a:ea typeface="Lucida Grande"/>
                <a:cs typeface="Lucida Grande"/>
                <a:sym typeface="Lucida Grande"/>
              </a:rPr>
              <a:t> </a:t>
            </a:r>
            <a:r>
              <a:rPr lang="en-US" sz="2200" b="1" dirty="0" err="1" smtClean="0">
                <a:effectLst/>
                <a:latin typeface="Lucida Grande"/>
                <a:ea typeface="Lucida Grande"/>
                <a:cs typeface="Lucida Grande"/>
                <a:sym typeface="Lucida Grande"/>
              </a:rPr>
              <a:t>грехах</a:t>
            </a:r>
            <a:r>
              <a:rPr lang="en-US" sz="2200" b="1" dirty="0" smtClean="0">
                <a:effectLst/>
                <a:latin typeface="Lucida Grande"/>
                <a:ea typeface="Lucida Grande"/>
                <a:cs typeface="Lucida Grande"/>
                <a:sym typeface="Lucida Grande"/>
              </a:rPr>
              <a:t>, </a:t>
            </a:r>
            <a:r>
              <a:rPr lang="en-US" sz="2200" b="1" dirty="0" err="1" smtClean="0">
                <a:effectLst/>
                <a:latin typeface="Lucida Grande"/>
                <a:ea typeface="Lucida Grande"/>
                <a:cs typeface="Lucida Grande"/>
                <a:sym typeface="Lucida Grande"/>
              </a:rPr>
              <a:t>склонны</a:t>
            </a:r>
            <a:r>
              <a:rPr lang="en-US" sz="2200" b="1" dirty="0" smtClean="0">
                <a:effectLst/>
                <a:latin typeface="Lucida Grande"/>
                <a:ea typeface="Lucida Grande"/>
                <a:cs typeface="Lucida Grande"/>
                <a:sym typeface="Lucida Grande"/>
              </a:rPr>
              <a:t> </a:t>
            </a:r>
            <a:r>
              <a:rPr lang="en-US" sz="2200" b="1" dirty="0" err="1" smtClean="0">
                <a:effectLst/>
                <a:latin typeface="Lucida Grande"/>
                <a:ea typeface="Lucida Grande"/>
                <a:cs typeface="Lucida Grande"/>
                <a:sym typeface="Lucida Grande"/>
              </a:rPr>
              <a:t>обобщать</a:t>
            </a:r>
            <a:r>
              <a:rPr lang="en-US" sz="2200" b="1" dirty="0" smtClean="0">
                <a:effectLst/>
                <a:latin typeface="Lucida Grande"/>
                <a:ea typeface="Lucida Grande"/>
                <a:cs typeface="Lucida Grande"/>
                <a:sym typeface="Lucida Grande"/>
              </a:rPr>
              <a:t>: “</a:t>
            </a:r>
            <a:r>
              <a:rPr lang="en-US" sz="2200" b="1" dirty="0" err="1" smtClean="0">
                <a:effectLst/>
                <a:latin typeface="Lucida Grande"/>
                <a:ea typeface="Lucida Grande"/>
                <a:cs typeface="Lucida Grande"/>
                <a:sym typeface="Lucida Grande"/>
              </a:rPr>
              <a:t>Дорогой</a:t>
            </a:r>
            <a:r>
              <a:rPr lang="en-US" sz="2200" b="1" dirty="0" smtClean="0">
                <a:effectLst/>
                <a:latin typeface="Lucida Grande"/>
                <a:ea typeface="Lucida Grande"/>
                <a:cs typeface="Lucida Grande"/>
                <a:sym typeface="Lucida Grande"/>
              </a:rPr>
              <a:t> </a:t>
            </a:r>
            <a:r>
              <a:rPr lang="en-US" sz="2200" b="1" dirty="0" err="1" smtClean="0">
                <a:effectLst/>
                <a:latin typeface="Lucida Grande"/>
                <a:ea typeface="Lucida Grande"/>
                <a:cs typeface="Lucida Grande"/>
                <a:sym typeface="Lucida Grande"/>
              </a:rPr>
              <a:t>Боже</a:t>
            </a:r>
            <a:r>
              <a:rPr lang="en-US" sz="2200" b="1" dirty="0" smtClean="0">
                <a:effectLst/>
                <a:latin typeface="Lucida Grande"/>
                <a:ea typeface="Lucida Grande"/>
                <a:cs typeface="Lucida Grande"/>
                <a:sym typeface="Lucida Grande"/>
              </a:rPr>
              <a:t>, </a:t>
            </a:r>
            <a:r>
              <a:rPr lang="en-US" sz="2200" b="1" dirty="0" err="1" smtClean="0">
                <a:effectLst/>
                <a:latin typeface="Lucida Grande"/>
                <a:ea typeface="Lucida Grande"/>
                <a:cs typeface="Lucida Grande"/>
                <a:sym typeface="Lucida Grande"/>
              </a:rPr>
              <a:t>прости</a:t>
            </a:r>
            <a:r>
              <a:rPr lang="en-US" sz="2200" b="1" dirty="0" smtClean="0">
                <a:effectLst/>
                <a:latin typeface="Lucida Grande"/>
                <a:ea typeface="Lucida Grande"/>
                <a:cs typeface="Lucida Grande"/>
                <a:sym typeface="Lucida Grande"/>
              </a:rPr>
              <a:t> </a:t>
            </a:r>
            <a:r>
              <a:rPr lang="en-US" sz="2200" b="1" dirty="0" err="1" smtClean="0">
                <a:effectLst/>
                <a:latin typeface="Lucida Grande"/>
                <a:ea typeface="Lucida Grande"/>
                <a:cs typeface="Lucida Grande"/>
                <a:sym typeface="Lucida Grande"/>
              </a:rPr>
              <a:t>мне</a:t>
            </a:r>
            <a:r>
              <a:rPr lang="en-US" sz="2200" b="1" dirty="0" smtClean="0">
                <a:effectLst/>
                <a:latin typeface="Lucida Grande"/>
                <a:ea typeface="Lucida Grande"/>
                <a:cs typeface="Lucida Grande"/>
                <a:sym typeface="Lucida Grande"/>
              </a:rPr>
              <a:t> </a:t>
            </a:r>
            <a:r>
              <a:rPr lang="en-US" sz="2200" b="1" dirty="0" err="1" smtClean="0">
                <a:effectLst/>
                <a:latin typeface="Lucida Grande"/>
                <a:ea typeface="Lucida Grande"/>
                <a:cs typeface="Lucida Grande"/>
                <a:sym typeface="Lucida Grande"/>
              </a:rPr>
              <a:t>все</a:t>
            </a:r>
            <a:r>
              <a:rPr lang="en-US" sz="2200" b="1" dirty="0" smtClean="0">
                <a:effectLst/>
                <a:latin typeface="Lucida Grande"/>
                <a:ea typeface="Lucida Grande"/>
                <a:cs typeface="Lucida Grande"/>
                <a:sym typeface="Lucida Grande"/>
              </a:rPr>
              <a:t> </a:t>
            </a:r>
            <a:r>
              <a:rPr lang="en-US" sz="2200" b="1" dirty="0" err="1" smtClean="0">
                <a:effectLst/>
                <a:latin typeface="Lucida Grande"/>
                <a:ea typeface="Lucida Grande"/>
                <a:cs typeface="Lucida Grande"/>
                <a:sym typeface="Lucida Grande"/>
              </a:rPr>
              <a:t>мои</a:t>
            </a:r>
            <a:r>
              <a:rPr lang="en-US" sz="2200" b="1" dirty="0" smtClean="0">
                <a:effectLst/>
                <a:latin typeface="Lucida Grande"/>
                <a:ea typeface="Lucida Grande"/>
                <a:cs typeface="Lucida Grande"/>
                <a:sym typeface="Lucida Grande"/>
              </a:rPr>
              <a:t> </a:t>
            </a:r>
            <a:r>
              <a:rPr lang="en-US" sz="2200" b="1" dirty="0" err="1" smtClean="0">
                <a:effectLst/>
                <a:latin typeface="Lucida Grande"/>
                <a:ea typeface="Lucida Grande"/>
                <a:cs typeface="Lucida Grande"/>
                <a:sym typeface="Lucida Grande"/>
              </a:rPr>
              <a:t>грехи</a:t>
            </a:r>
            <a:r>
              <a:rPr lang="en-US" sz="2200" b="1" dirty="0" smtClean="0">
                <a:effectLst/>
                <a:latin typeface="Lucida Grande"/>
                <a:ea typeface="Lucida Grande"/>
                <a:cs typeface="Lucida Grande"/>
                <a:sym typeface="Lucida Grande"/>
              </a:rPr>
              <a:t>”.</a:t>
            </a:r>
            <a:endParaRPr lang="en-US" sz="2200" dirty="0" smtClean="0">
              <a:effectLst/>
              <a:latin typeface="Lucida Grande"/>
              <a:ea typeface="Lucida Grande"/>
              <a:cs typeface="Lucida Grande"/>
              <a:sym typeface="Lucida Grande"/>
            </a:endParaRPr>
          </a:p>
          <a:p>
            <a:pPr lvl="0"/>
            <a:r>
              <a:rPr lang="en-US" sz="2200" dirty="0" err="1" smtClean="0">
                <a:effectLst/>
                <a:latin typeface="Lucida Grande"/>
                <a:ea typeface="Lucida Grande"/>
                <a:cs typeface="Lucida Grande"/>
                <a:sym typeface="Lucida Grande"/>
              </a:rPr>
              <a:t>Смиренные</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бескорыстные</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люди</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признаваясь</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Богу</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в</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своих</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грехах</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всегда</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называют</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грех</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по</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имени</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Дорогой</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Боже</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прости</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меня</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за</a:t>
            </a:r>
            <a:r>
              <a:rPr lang="en-US" sz="2200" dirty="0" smtClean="0">
                <a:effectLst/>
                <a:latin typeface="Lucida Grande"/>
                <a:ea typeface="Lucida Grande"/>
                <a:cs typeface="Lucida Grande"/>
                <a:sym typeface="Lucida Grande"/>
              </a:rPr>
              <a:t> _________________”.</a:t>
            </a:r>
          </a:p>
          <a:p>
            <a:r>
              <a:rPr lang="en-US" sz="2200" b="1" dirty="0" smtClean="0">
                <a:effectLst/>
                <a:latin typeface="Lucida Grande"/>
                <a:ea typeface="Lucida Grande"/>
                <a:cs typeface="Lucida Grande"/>
                <a:sym typeface="Lucida Grande"/>
              </a:rPr>
              <a:t> </a:t>
            </a:r>
            <a:endParaRPr lang="en-US" sz="2200" dirty="0" smtClean="0">
              <a:effectLst/>
              <a:latin typeface="Lucida Grande"/>
              <a:ea typeface="Lucida Grande"/>
              <a:cs typeface="Lucida Grande"/>
              <a:sym typeface="Lucida Grande"/>
            </a:endParaRPr>
          </a:p>
          <a:p>
            <a:r>
              <a:rPr lang="en-US" sz="2200" i="1" dirty="0" smtClean="0">
                <a:effectLst/>
                <a:latin typeface="Lucida Grande"/>
                <a:ea typeface="Lucida Grande"/>
                <a:cs typeface="Lucida Grande"/>
                <a:sym typeface="Lucida Grande"/>
              </a:rPr>
              <a:t>“</a:t>
            </a:r>
            <a:r>
              <a:rPr lang="en-US" sz="2200" i="1" dirty="0" err="1" smtClean="0">
                <a:effectLst/>
                <a:latin typeface="Lucida Grande"/>
                <a:ea typeface="Lucida Grande"/>
                <a:cs typeface="Lucida Grande"/>
                <a:sym typeface="Lucida Grande"/>
              </a:rPr>
              <a:t>Признавайтесь</a:t>
            </a:r>
            <a:r>
              <a:rPr lang="en-US" sz="2200" i="1" dirty="0" smtClean="0">
                <a:effectLst/>
                <a:latin typeface="Lucida Grande"/>
                <a:ea typeface="Lucida Grande"/>
                <a:cs typeface="Lucida Grande"/>
                <a:sym typeface="Lucida Grande"/>
              </a:rPr>
              <a:t> </a:t>
            </a:r>
            <a:r>
              <a:rPr lang="en-US" sz="2200" i="1" dirty="0" err="1" smtClean="0">
                <a:effectLst/>
                <a:latin typeface="Lucida Grande"/>
                <a:ea typeface="Lucida Grande"/>
                <a:cs typeface="Lucida Grande"/>
                <a:sym typeface="Lucida Grande"/>
              </a:rPr>
              <a:t>друг</a:t>
            </a:r>
            <a:r>
              <a:rPr lang="en-US" sz="2200" i="1" dirty="0" smtClean="0">
                <a:effectLst/>
                <a:latin typeface="Lucida Grande"/>
                <a:ea typeface="Lucida Grande"/>
                <a:cs typeface="Lucida Grande"/>
                <a:sym typeface="Lucida Grande"/>
              </a:rPr>
              <a:t> </a:t>
            </a:r>
            <a:r>
              <a:rPr lang="en-US" sz="2200" i="1" dirty="0" err="1" smtClean="0">
                <a:effectLst/>
                <a:latin typeface="Lucida Grande"/>
                <a:ea typeface="Lucida Grande"/>
                <a:cs typeface="Lucida Grande"/>
                <a:sym typeface="Lucida Grande"/>
              </a:rPr>
              <a:t>пред</a:t>
            </a:r>
            <a:r>
              <a:rPr lang="en-US" sz="2200" i="1" dirty="0" smtClean="0">
                <a:effectLst/>
                <a:latin typeface="Lucida Grande"/>
                <a:ea typeface="Lucida Grande"/>
                <a:cs typeface="Lucida Grande"/>
                <a:sym typeface="Lucida Grande"/>
              </a:rPr>
              <a:t> </a:t>
            </a:r>
            <a:r>
              <a:rPr lang="en-US" sz="2200" i="1" dirty="0" err="1" smtClean="0">
                <a:effectLst/>
                <a:latin typeface="Lucida Grande"/>
                <a:ea typeface="Lucida Grande"/>
                <a:cs typeface="Lucida Grande"/>
                <a:sym typeface="Lucida Grande"/>
              </a:rPr>
              <a:t>другом</a:t>
            </a:r>
            <a:r>
              <a:rPr lang="en-US" sz="2200" i="1" dirty="0" smtClean="0">
                <a:effectLst/>
                <a:latin typeface="Lucida Grande"/>
                <a:ea typeface="Lucida Grande"/>
                <a:cs typeface="Lucida Grande"/>
                <a:sym typeface="Lucida Grande"/>
              </a:rPr>
              <a:t> </a:t>
            </a:r>
            <a:r>
              <a:rPr lang="en-US" sz="2200" i="1" dirty="0" err="1" smtClean="0">
                <a:effectLst/>
                <a:latin typeface="Lucida Grande"/>
                <a:ea typeface="Lucida Grande"/>
                <a:cs typeface="Lucida Grande"/>
                <a:sym typeface="Lucida Grande"/>
              </a:rPr>
              <a:t>в</a:t>
            </a:r>
            <a:r>
              <a:rPr lang="en-US" sz="2200" i="1" dirty="0" smtClean="0">
                <a:effectLst/>
                <a:latin typeface="Lucida Grande"/>
                <a:ea typeface="Lucida Grande"/>
                <a:cs typeface="Lucida Grande"/>
                <a:sym typeface="Lucida Grande"/>
              </a:rPr>
              <a:t> </a:t>
            </a:r>
            <a:r>
              <a:rPr lang="en-US" sz="2200" i="1" dirty="0" err="1" smtClean="0">
                <a:effectLst/>
                <a:latin typeface="Lucida Grande"/>
                <a:ea typeface="Lucida Grande"/>
                <a:cs typeface="Lucida Grande"/>
                <a:sym typeface="Lucida Grande"/>
              </a:rPr>
              <a:t>проступках</a:t>
            </a:r>
            <a:r>
              <a:rPr lang="en-US" sz="2200" i="1" dirty="0" smtClean="0">
                <a:effectLst/>
                <a:latin typeface="Lucida Grande"/>
                <a:ea typeface="Lucida Grande"/>
                <a:cs typeface="Lucida Grande"/>
                <a:sym typeface="Lucida Grande"/>
              </a:rPr>
              <a:t> </a:t>
            </a:r>
            <a:r>
              <a:rPr lang="en-US" sz="2200" i="1" dirty="0" err="1" smtClean="0">
                <a:effectLst/>
                <a:latin typeface="Lucida Grande"/>
                <a:ea typeface="Lucida Grande"/>
                <a:cs typeface="Lucida Grande"/>
                <a:sym typeface="Lucida Grande"/>
              </a:rPr>
              <a:t>и</a:t>
            </a:r>
            <a:r>
              <a:rPr lang="en-US" sz="2200" i="1" dirty="0" smtClean="0">
                <a:effectLst/>
                <a:latin typeface="Lucida Grande"/>
                <a:ea typeface="Lucida Grande"/>
                <a:cs typeface="Lucida Grande"/>
                <a:sym typeface="Lucida Grande"/>
              </a:rPr>
              <a:t> </a:t>
            </a:r>
            <a:r>
              <a:rPr lang="en-US" sz="2200" i="1" dirty="0" err="1" smtClean="0">
                <a:effectLst/>
                <a:latin typeface="Lucida Grande"/>
                <a:ea typeface="Lucida Grande"/>
                <a:cs typeface="Lucida Grande"/>
                <a:sym typeface="Lucida Grande"/>
              </a:rPr>
              <a:t>молитесь</a:t>
            </a:r>
            <a:r>
              <a:rPr lang="en-US" sz="2200" i="1" dirty="0" smtClean="0">
                <a:effectLst/>
                <a:latin typeface="Lucida Grande"/>
                <a:ea typeface="Lucida Grande"/>
                <a:cs typeface="Lucida Grande"/>
                <a:sym typeface="Lucida Grande"/>
              </a:rPr>
              <a:t> </a:t>
            </a:r>
            <a:r>
              <a:rPr lang="en-US" sz="2200" i="1" dirty="0" err="1" smtClean="0">
                <a:effectLst/>
                <a:latin typeface="Lucida Grande"/>
                <a:ea typeface="Lucida Grande"/>
                <a:cs typeface="Lucida Grande"/>
                <a:sym typeface="Lucida Grande"/>
              </a:rPr>
              <a:t>друг</a:t>
            </a:r>
            <a:r>
              <a:rPr lang="en-US" sz="2200" i="1" dirty="0" smtClean="0">
                <a:effectLst/>
                <a:latin typeface="Lucida Grande"/>
                <a:ea typeface="Lucida Grande"/>
                <a:cs typeface="Lucida Grande"/>
                <a:sym typeface="Lucida Grande"/>
              </a:rPr>
              <a:t> </a:t>
            </a:r>
            <a:r>
              <a:rPr lang="en-US" sz="2200" i="1" dirty="0" err="1" smtClean="0">
                <a:effectLst/>
                <a:latin typeface="Lucida Grande"/>
                <a:ea typeface="Lucida Grande"/>
                <a:cs typeface="Lucida Grande"/>
                <a:sym typeface="Lucida Grande"/>
              </a:rPr>
              <a:t>за</a:t>
            </a:r>
            <a:r>
              <a:rPr lang="en-US" sz="2200" i="1" dirty="0" smtClean="0">
                <a:effectLst/>
                <a:latin typeface="Lucida Grande"/>
                <a:ea typeface="Lucida Grande"/>
                <a:cs typeface="Lucida Grande"/>
                <a:sym typeface="Lucida Grande"/>
              </a:rPr>
              <a:t> </a:t>
            </a:r>
            <a:r>
              <a:rPr lang="en-US" sz="2200" i="1" dirty="0" err="1" smtClean="0">
                <a:effectLst/>
                <a:latin typeface="Lucida Grande"/>
                <a:ea typeface="Lucida Grande"/>
                <a:cs typeface="Lucida Grande"/>
                <a:sym typeface="Lucida Grande"/>
              </a:rPr>
              <a:t>друга</a:t>
            </a:r>
            <a:r>
              <a:rPr lang="en-US" sz="2200" i="1" dirty="0" smtClean="0">
                <a:effectLst/>
                <a:latin typeface="Lucida Grande"/>
                <a:ea typeface="Lucida Grande"/>
                <a:cs typeface="Lucida Grande"/>
                <a:sym typeface="Lucida Grande"/>
              </a:rPr>
              <a:t>, </a:t>
            </a:r>
            <a:r>
              <a:rPr lang="en-US" sz="2200" i="1" dirty="0" err="1" smtClean="0">
                <a:effectLst/>
                <a:latin typeface="Lucida Grande"/>
                <a:ea typeface="Lucida Grande"/>
                <a:cs typeface="Lucida Grande"/>
                <a:sym typeface="Lucida Grande"/>
              </a:rPr>
              <a:t>чтобы</a:t>
            </a:r>
            <a:r>
              <a:rPr lang="en-US" sz="2200" i="1" dirty="0" smtClean="0">
                <a:effectLst/>
                <a:latin typeface="Lucida Grande"/>
                <a:ea typeface="Lucida Grande"/>
                <a:cs typeface="Lucida Grande"/>
                <a:sym typeface="Lucida Grande"/>
              </a:rPr>
              <a:t> </a:t>
            </a:r>
            <a:r>
              <a:rPr lang="en-US" sz="2200" i="1" dirty="0" err="1" smtClean="0">
                <a:effectLst/>
                <a:latin typeface="Lucida Grande"/>
                <a:ea typeface="Lucida Grande"/>
                <a:cs typeface="Lucida Grande"/>
                <a:sym typeface="Lucida Grande"/>
              </a:rPr>
              <a:t>исцелиться</a:t>
            </a:r>
            <a:r>
              <a:rPr lang="en-US" sz="2200" i="1" dirty="0" smtClean="0">
                <a:effectLst/>
                <a:latin typeface="Lucida Grande"/>
                <a:ea typeface="Lucida Grande"/>
                <a:cs typeface="Lucida Grande"/>
                <a:sym typeface="Lucida Grande"/>
              </a:rPr>
              <a:t>: </a:t>
            </a:r>
            <a:r>
              <a:rPr lang="en-US" sz="2200" i="1" dirty="0" err="1" smtClean="0">
                <a:effectLst/>
                <a:latin typeface="Lucida Grande"/>
                <a:ea typeface="Lucida Grande"/>
                <a:cs typeface="Lucida Grande"/>
                <a:sym typeface="Lucida Grande"/>
              </a:rPr>
              <a:t>много</a:t>
            </a:r>
            <a:r>
              <a:rPr lang="en-US" sz="2200" i="1" dirty="0" smtClean="0">
                <a:effectLst/>
                <a:latin typeface="Lucida Grande"/>
                <a:ea typeface="Lucida Grande"/>
                <a:cs typeface="Lucida Grande"/>
                <a:sym typeface="Lucida Grande"/>
              </a:rPr>
              <a:t> </a:t>
            </a:r>
            <a:r>
              <a:rPr lang="en-US" sz="2200" i="1" dirty="0" err="1" smtClean="0">
                <a:effectLst/>
                <a:latin typeface="Lucida Grande"/>
                <a:ea typeface="Lucida Grande"/>
                <a:cs typeface="Lucida Grande"/>
                <a:sym typeface="Lucida Grande"/>
              </a:rPr>
              <a:t>может</a:t>
            </a:r>
            <a:r>
              <a:rPr lang="en-US" sz="2200" i="1" dirty="0" smtClean="0">
                <a:effectLst/>
                <a:latin typeface="Lucida Grande"/>
                <a:ea typeface="Lucida Grande"/>
                <a:cs typeface="Lucida Grande"/>
                <a:sym typeface="Lucida Grande"/>
              </a:rPr>
              <a:t> </a:t>
            </a:r>
            <a:r>
              <a:rPr lang="en-US" sz="2200" i="1" dirty="0" err="1" smtClean="0">
                <a:effectLst/>
                <a:latin typeface="Lucida Grande"/>
                <a:ea typeface="Lucida Grande"/>
                <a:cs typeface="Lucida Grande"/>
                <a:sym typeface="Lucida Grande"/>
              </a:rPr>
              <a:t>усиленная</a:t>
            </a:r>
            <a:r>
              <a:rPr lang="en-US" sz="2200" i="1" dirty="0" smtClean="0">
                <a:effectLst/>
                <a:latin typeface="Lucida Grande"/>
                <a:ea typeface="Lucida Grande"/>
                <a:cs typeface="Lucida Grande"/>
                <a:sym typeface="Lucida Grande"/>
              </a:rPr>
              <a:t> </a:t>
            </a:r>
            <a:r>
              <a:rPr lang="en-US" sz="2200" i="1" dirty="0" err="1" smtClean="0">
                <a:effectLst/>
                <a:latin typeface="Lucida Grande"/>
                <a:ea typeface="Lucida Grande"/>
                <a:cs typeface="Lucida Grande"/>
                <a:sym typeface="Lucida Grande"/>
              </a:rPr>
              <a:t>молитва</a:t>
            </a:r>
            <a:r>
              <a:rPr lang="en-US" sz="2200" i="1" dirty="0" smtClean="0">
                <a:effectLst/>
                <a:latin typeface="Lucida Grande"/>
                <a:ea typeface="Lucida Grande"/>
                <a:cs typeface="Lucida Grande"/>
                <a:sym typeface="Lucida Grande"/>
              </a:rPr>
              <a:t> </a:t>
            </a:r>
            <a:r>
              <a:rPr lang="en-US" sz="2200" i="1" dirty="0" err="1" smtClean="0">
                <a:effectLst/>
                <a:latin typeface="Lucida Grande"/>
                <a:ea typeface="Lucida Grande"/>
                <a:cs typeface="Lucida Grande"/>
                <a:sym typeface="Lucida Grande"/>
              </a:rPr>
              <a:t>праведного</a:t>
            </a:r>
            <a:r>
              <a:rPr lang="en-US" sz="2200" i="1" dirty="0" smtClean="0">
                <a:effectLst/>
                <a:latin typeface="Lucida Grande"/>
                <a:ea typeface="Lucida Grande"/>
                <a:cs typeface="Lucida Grande"/>
                <a:sym typeface="Lucida Grande"/>
              </a:rPr>
              <a:t>” (</a:t>
            </a:r>
            <a:r>
              <a:rPr lang="en-US" sz="2200" i="1" dirty="0" err="1" smtClean="0">
                <a:effectLst/>
                <a:latin typeface="Lucida Grande"/>
                <a:ea typeface="Lucida Grande"/>
                <a:cs typeface="Lucida Grande"/>
                <a:sym typeface="Lucida Grande"/>
              </a:rPr>
              <a:t>Иак</a:t>
            </a:r>
            <a:r>
              <a:rPr lang="en-US" sz="2200" i="1" dirty="0" smtClean="0">
                <a:effectLst/>
                <a:latin typeface="Lucida Grande"/>
                <a:ea typeface="Lucida Grande"/>
                <a:cs typeface="Lucida Grande"/>
                <a:sym typeface="Lucida Grande"/>
              </a:rPr>
              <a:t>. 5:16).</a:t>
            </a:r>
            <a:endParaRPr lang="en-US" sz="2200" dirty="0" smtClean="0">
              <a:effectLst/>
              <a:latin typeface="Lucida Grande"/>
              <a:ea typeface="Lucida Grande"/>
              <a:cs typeface="Lucida Grande"/>
              <a:sym typeface="Lucida Grande"/>
            </a:endParaRPr>
          </a:p>
          <a:p>
            <a:r>
              <a:rPr lang="en-US" sz="2200" dirty="0" smtClean="0">
                <a:effectLst/>
                <a:latin typeface="Lucida Grande"/>
                <a:ea typeface="Lucida Grande"/>
                <a:cs typeface="Lucida Grande"/>
                <a:sym typeface="Lucida Grande"/>
              </a:rPr>
              <a:t> </a:t>
            </a:r>
          </a:p>
          <a:p>
            <a:pPr lvl="0"/>
            <a:r>
              <a:rPr lang="en-US" sz="2200" b="1" dirty="0" err="1" smtClean="0">
                <a:effectLst/>
                <a:latin typeface="Lucida Grande"/>
                <a:ea typeface="Lucida Grande"/>
                <a:cs typeface="Lucida Grande"/>
                <a:sym typeface="Lucida Grande"/>
              </a:rPr>
              <a:t>Гордые</a:t>
            </a:r>
            <a:r>
              <a:rPr lang="en-US" sz="2200" b="1" dirty="0" smtClean="0">
                <a:effectLst/>
                <a:latin typeface="Lucida Grande"/>
                <a:ea typeface="Lucida Grande"/>
                <a:cs typeface="Lucida Grande"/>
                <a:sym typeface="Lucida Grande"/>
              </a:rPr>
              <a:t> </a:t>
            </a:r>
            <a:r>
              <a:rPr lang="en-US" sz="2200" b="1" dirty="0" err="1" smtClean="0">
                <a:effectLst/>
                <a:latin typeface="Lucida Grande"/>
                <a:ea typeface="Lucida Grande"/>
                <a:cs typeface="Lucida Grande"/>
                <a:sym typeface="Lucida Grande"/>
              </a:rPr>
              <a:t>самодовольные</a:t>
            </a:r>
            <a:r>
              <a:rPr lang="en-US" sz="2200" b="1" dirty="0" smtClean="0">
                <a:effectLst/>
                <a:latin typeface="Lucida Grande"/>
                <a:ea typeface="Lucida Grande"/>
                <a:cs typeface="Lucida Grande"/>
                <a:sym typeface="Lucida Grande"/>
              </a:rPr>
              <a:t> </a:t>
            </a:r>
            <a:r>
              <a:rPr lang="en-US" sz="2200" b="1" dirty="0" err="1" smtClean="0">
                <a:effectLst/>
                <a:latin typeface="Lucida Grande"/>
                <a:ea typeface="Lucida Grande"/>
                <a:cs typeface="Lucida Grande"/>
                <a:sym typeface="Lucida Grande"/>
              </a:rPr>
              <a:t>люди</a:t>
            </a:r>
            <a:r>
              <a:rPr lang="en-US" sz="2200" b="1" dirty="0" smtClean="0">
                <a:effectLst/>
                <a:latin typeface="Lucida Grande"/>
                <a:ea typeface="Lucida Grande"/>
                <a:cs typeface="Lucida Grande"/>
                <a:sym typeface="Lucida Grande"/>
              </a:rPr>
              <a:t> </a:t>
            </a:r>
            <a:r>
              <a:rPr lang="ru-RU" sz="2200" b="1" dirty="0" smtClean="0">
                <a:effectLst/>
                <a:latin typeface="Lucida Grande"/>
                <a:ea typeface="Lucida Grande"/>
                <a:cs typeface="Lucida Grande"/>
                <a:sym typeface="Lucida Grande"/>
              </a:rPr>
              <a:t>переживают о своей респектабельности, они не хотят быть зрелищем для других и поэтому на людях всегда ведут себя как праведники. </a:t>
            </a:r>
            <a:endParaRPr lang="en-US" sz="2200" dirty="0" smtClean="0">
              <a:effectLst/>
              <a:latin typeface="Lucida Grande"/>
              <a:ea typeface="Lucida Grande"/>
              <a:cs typeface="Lucida Grande"/>
              <a:sym typeface="Lucida Grande"/>
            </a:endParaRPr>
          </a:p>
          <a:p>
            <a:pPr lvl="0"/>
            <a:r>
              <a:rPr lang="ru-RU" sz="2200" dirty="0" smtClean="0">
                <a:effectLst/>
                <a:latin typeface="Lucida Grande"/>
                <a:ea typeface="Lucida Grande"/>
                <a:cs typeface="Lucida Grande"/>
                <a:sym typeface="Lucida Grande"/>
              </a:rPr>
              <a:t>Смиренные бескорыстные люди больше переживают о том, чтобы быть праведными перед Богом и остерегаются любого лицемерия или двойной жизни.</a:t>
            </a:r>
            <a:endParaRPr lang="en-US" sz="2200" dirty="0" smtClean="0">
              <a:effectLst/>
              <a:latin typeface="Lucida Grande"/>
              <a:ea typeface="Lucida Grande"/>
              <a:cs typeface="Lucida Grande"/>
              <a:sym typeface="Lucida Grande"/>
            </a:endParaRPr>
          </a:p>
          <a:p>
            <a:r>
              <a:rPr lang="en-US" sz="2200" dirty="0" smtClean="0">
                <a:effectLst/>
                <a:latin typeface="Lucida Grande"/>
                <a:ea typeface="Lucida Grande"/>
                <a:cs typeface="Lucida Grande"/>
                <a:sym typeface="Lucida Grande"/>
              </a:rPr>
              <a:t> </a:t>
            </a:r>
          </a:p>
          <a:p>
            <a:r>
              <a:rPr lang="en-US" sz="2200" i="1" dirty="0" smtClean="0">
                <a:effectLst/>
                <a:latin typeface="Lucida Grande"/>
                <a:ea typeface="Lucida Grande"/>
                <a:cs typeface="Lucida Grande"/>
                <a:sym typeface="Lucida Grande"/>
              </a:rPr>
              <a:t>“</a:t>
            </a:r>
            <a:r>
              <a:rPr lang="en-US" sz="2200" i="1" dirty="0" err="1" smtClean="0">
                <a:effectLst/>
                <a:latin typeface="Lucida Grande"/>
                <a:ea typeface="Lucida Grande"/>
                <a:cs typeface="Lucida Grande"/>
                <a:sym typeface="Lucida Grande"/>
              </a:rPr>
              <a:t>Я</a:t>
            </a:r>
            <a:r>
              <a:rPr lang="en-US" sz="2200" i="1" dirty="0" smtClean="0">
                <a:effectLst/>
                <a:latin typeface="Lucida Grande"/>
                <a:ea typeface="Lucida Grande"/>
                <a:cs typeface="Lucida Grande"/>
                <a:sym typeface="Lucida Grande"/>
              </a:rPr>
              <a:t> </a:t>
            </a:r>
            <a:r>
              <a:rPr lang="en-US" sz="2200" i="1" dirty="0" err="1" smtClean="0">
                <a:effectLst/>
                <a:latin typeface="Lucida Grande"/>
                <a:ea typeface="Lucida Grande"/>
                <a:cs typeface="Lucida Grande"/>
                <a:sym typeface="Lucida Grande"/>
              </a:rPr>
              <a:t>смотрю</a:t>
            </a:r>
            <a:r>
              <a:rPr lang="en-US" sz="2200" i="1" dirty="0" smtClean="0">
                <a:effectLst/>
                <a:latin typeface="Lucida Grande"/>
                <a:ea typeface="Lucida Grande"/>
                <a:cs typeface="Lucida Grande"/>
                <a:sym typeface="Lucida Grande"/>
              </a:rPr>
              <a:t> </a:t>
            </a:r>
            <a:r>
              <a:rPr lang="en-US" sz="2200" i="1" dirty="0" err="1" smtClean="0">
                <a:effectLst/>
                <a:latin typeface="Lucida Grande"/>
                <a:ea typeface="Lucida Grande"/>
                <a:cs typeface="Lucida Grande"/>
                <a:sym typeface="Lucida Grande"/>
              </a:rPr>
              <a:t>не</a:t>
            </a:r>
            <a:r>
              <a:rPr lang="en-US" sz="2200" i="1" dirty="0" smtClean="0">
                <a:effectLst/>
                <a:latin typeface="Lucida Grande"/>
                <a:ea typeface="Lucida Grande"/>
                <a:cs typeface="Lucida Grande"/>
                <a:sym typeface="Lucida Grande"/>
              </a:rPr>
              <a:t> </a:t>
            </a:r>
            <a:r>
              <a:rPr lang="en-US" sz="2200" i="1" dirty="0" err="1" smtClean="0">
                <a:effectLst/>
                <a:latin typeface="Lucida Grande"/>
                <a:ea typeface="Lucida Grande"/>
                <a:cs typeface="Lucida Grande"/>
                <a:sym typeface="Lucida Grande"/>
              </a:rPr>
              <a:t>так</a:t>
            </a:r>
            <a:r>
              <a:rPr lang="en-US" sz="2200" i="1" dirty="0" smtClean="0">
                <a:effectLst/>
                <a:latin typeface="Lucida Grande"/>
                <a:ea typeface="Lucida Grande"/>
                <a:cs typeface="Lucida Grande"/>
                <a:sym typeface="Lucida Grande"/>
              </a:rPr>
              <a:t>, </a:t>
            </a:r>
            <a:r>
              <a:rPr lang="en-US" sz="2200" i="1" dirty="0" err="1" smtClean="0">
                <a:effectLst/>
                <a:latin typeface="Lucida Grande"/>
                <a:ea typeface="Lucida Grande"/>
                <a:cs typeface="Lucida Grande"/>
                <a:sym typeface="Lucida Grande"/>
              </a:rPr>
              <a:t>как</a:t>
            </a:r>
            <a:r>
              <a:rPr lang="en-US" sz="2200" i="1" dirty="0" smtClean="0">
                <a:effectLst/>
                <a:latin typeface="Lucida Grande"/>
                <a:ea typeface="Lucida Grande"/>
                <a:cs typeface="Lucida Grande"/>
                <a:sym typeface="Lucida Grande"/>
              </a:rPr>
              <a:t> </a:t>
            </a:r>
            <a:r>
              <a:rPr lang="en-US" sz="2200" i="1" dirty="0" err="1" smtClean="0">
                <a:effectLst/>
                <a:latin typeface="Lucida Grande"/>
                <a:ea typeface="Lucida Grande"/>
                <a:cs typeface="Lucida Grande"/>
                <a:sym typeface="Lucida Grande"/>
              </a:rPr>
              <a:t>смотрит</a:t>
            </a:r>
            <a:r>
              <a:rPr lang="en-US" sz="2200" i="1" dirty="0" smtClean="0">
                <a:effectLst/>
                <a:latin typeface="Lucida Grande"/>
                <a:ea typeface="Lucida Grande"/>
                <a:cs typeface="Lucida Grande"/>
                <a:sym typeface="Lucida Grande"/>
              </a:rPr>
              <a:t> </a:t>
            </a:r>
            <a:r>
              <a:rPr lang="en-US" sz="2200" i="1" dirty="0" err="1" smtClean="0">
                <a:effectLst/>
                <a:latin typeface="Lucida Grande"/>
                <a:ea typeface="Lucida Grande"/>
                <a:cs typeface="Lucida Grande"/>
                <a:sym typeface="Lucida Grande"/>
              </a:rPr>
              <a:t>человек</a:t>
            </a:r>
            <a:r>
              <a:rPr lang="en-US" sz="2200" i="1" dirty="0" smtClean="0">
                <a:effectLst/>
                <a:latin typeface="Lucida Grande"/>
                <a:ea typeface="Lucida Grande"/>
                <a:cs typeface="Lucida Grande"/>
                <a:sym typeface="Lucida Grande"/>
              </a:rPr>
              <a:t>; </a:t>
            </a:r>
            <a:r>
              <a:rPr lang="en-US" sz="2200" i="1" dirty="0" err="1" smtClean="0">
                <a:effectLst/>
                <a:latin typeface="Lucida Grande"/>
                <a:ea typeface="Lucida Grande"/>
                <a:cs typeface="Lucida Grande"/>
                <a:sym typeface="Lucida Grande"/>
              </a:rPr>
              <a:t>ибо</a:t>
            </a:r>
            <a:r>
              <a:rPr lang="en-US" sz="2200" i="1" dirty="0" smtClean="0">
                <a:effectLst/>
                <a:latin typeface="Lucida Grande"/>
                <a:ea typeface="Lucida Grande"/>
                <a:cs typeface="Lucida Grande"/>
                <a:sym typeface="Lucida Grande"/>
              </a:rPr>
              <a:t> </a:t>
            </a:r>
            <a:r>
              <a:rPr lang="en-US" sz="2200" i="1" dirty="0" err="1" smtClean="0">
                <a:effectLst/>
                <a:latin typeface="Lucida Grande"/>
                <a:ea typeface="Lucida Grande"/>
                <a:cs typeface="Lucida Grande"/>
                <a:sym typeface="Lucida Grande"/>
              </a:rPr>
              <a:t>человек</a:t>
            </a:r>
            <a:r>
              <a:rPr lang="en-US" sz="2200" i="1" dirty="0" smtClean="0">
                <a:effectLst/>
                <a:latin typeface="Lucida Grande"/>
                <a:ea typeface="Lucida Grande"/>
                <a:cs typeface="Lucida Grande"/>
                <a:sym typeface="Lucida Grande"/>
              </a:rPr>
              <a:t> </a:t>
            </a:r>
            <a:r>
              <a:rPr lang="en-US" sz="2200" i="1" dirty="0" err="1" smtClean="0">
                <a:effectLst/>
                <a:latin typeface="Lucida Grande"/>
                <a:ea typeface="Lucida Grande"/>
                <a:cs typeface="Lucida Grande"/>
                <a:sym typeface="Lucida Grande"/>
              </a:rPr>
              <a:t>смотрит</a:t>
            </a:r>
            <a:r>
              <a:rPr lang="en-US" sz="2200" i="1" dirty="0" smtClean="0">
                <a:effectLst/>
                <a:latin typeface="Lucida Grande"/>
                <a:ea typeface="Lucida Grande"/>
                <a:cs typeface="Lucida Grande"/>
                <a:sym typeface="Lucida Grande"/>
              </a:rPr>
              <a:t> </a:t>
            </a:r>
            <a:r>
              <a:rPr lang="en-US" sz="2200" i="1" dirty="0" err="1" smtClean="0">
                <a:effectLst/>
                <a:latin typeface="Lucida Grande"/>
                <a:ea typeface="Lucida Grande"/>
                <a:cs typeface="Lucida Grande"/>
                <a:sym typeface="Lucida Grande"/>
              </a:rPr>
              <a:t>на</a:t>
            </a:r>
            <a:r>
              <a:rPr lang="en-US" sz="2200" i="1" dirty="0" smtClean="0">
                <a:effectLst/>
                <a:latin typeface="Lucida Grande"/>
                <a:ea typeface="Lucida Grande"/>
                <a:cs typeface="Lucida Grande"/>
                <a:sym typeface="Lucida Grande"/>
              </a:rPr>
              <a:t> </a:t>
            </a:r>
            <a:r>
              <a:rPr lang="en-US" sz="2200" i="1" dirty="0" err="1" smtClean="0">
                <a:effectLst/>
                <a:latin typeface="Lucida Grande"/>
                <a:ea typeface="Lucida Grande"/>
                <a:cs typeface="Lucida Grande"/>
                <a:sym typeface="Lucida Grande"/>
              </a:rPr>
              <a:t>лице</a:t>
            </a:r>
            <a:r>
              <a:rPr lang="en-US" sz="2200" i="1" dirty="0" smtClean="0">
                <a:effectLst/>
                <a:latin typeface="Lucida Grande"/>
                <a:ea typeface="Lucida Grande"/>
                <a:cs typeface="Lucida Grande"/>
                <a:sym typeface="Lucida Grande"/>
              </a:rPr>
              <a:t>, </a:t>
            </a:r>
            <a:r>
              <a:rPr lang="en-US" sz="2200" i="1" dirty="0" err="1" smtClean="0">
                <a:effectLst/>
                <a:latin typeface="Lucida Grande"/>
                <a:ea typeface="Lucida Grande"/>
                <a:cs typeface="Lucida Grande"/>
                <a:sym typeface="Lucida Grande"/>
              </a:rPr>
              <a:t>а</a:t>
            </a:r>
            <a:r>
              <a:rPr lang="en-US" sz="2200" i="1" dirty="0" smtClean="0">
                <a:effectLst/>
                <a:latin typeface="Lucida Grande"/>
                <a:ea typeface="Lucida Grande"/>
                <a:cs typeface="Lucida Grande"/>
                <a:sym typeface="Lucida Grande"/>
              </a:rPr>
              <a:t> </a:t>
            </a:r>
            <a:r>
              <a:rPr lang="en-US" sz="2200" i="1" dirty="0" err="1" smtClean="0">
                <a:effectLst/>
                <a:latin typeface="Lucida Grande"/>
                <a:ea typeface="Lucida Grande"/>
                <a:cs typeface="Lucida Grande"/>
                <a:sym typeface="Lucida Grande"/>
              </a:rPr>
              <a:t>Гсоподь</a:t>
            </a:r>
            <a:r>
              <a:rPr lang="en-US" sz="2200" i="1" dirty="0" smtClean="0">
                <a:effectLst/>
                <a:latin typeface="Lucida Grande"/>
                <a:ea typeface="Lucida Grande"/>
                <a:cs typeface="Lucida Grande"/>
                <a:sym typeface="Lucida Grande"/>
              </a:rPr>
              <a:t> </a:t>
            </a:r>
            <a:r>
              <a:rPr lang="en-US" sz="2200" i="1" dirty="0" err="1" smtClean="0">
                <a:effectLst/>
                <a:latin typeface="Lucida Grande"/>
                <a:ea typeface="Lucida Grande"/>
                <a:cs typeface="Lucida Grande"/>
                <a:sym typeface="Lucida Grande"/>
              </a:rPr>
              <a:t>смотрит</a:t>
            </a:r>
            <a:r>
              <a:rPr lang="en-US" sz="2200" i="1" dirty="0" smtClean="0">
                <a:effectLst/>
                <a:latin typeface="Lucida Grande"/>
                <a:ea typeface="Lucida Grande"/>
                <a:cs typeface="Lucida Grande"/>
                <a:sym typeface="Lucida Grande"/>
              </a:rPr>
              <a:t> </a:t>
            </a:r>
            <a:r>
              <a:rPr lang="en-US" sz="2200" i="1" dirty="0" err="1" smtClean="0">
                <a:effectLst/>
                <a:latin typeface="Lucida Grande"/>
                <a:ea typeface="Lucida Grande"/>
                <a:cs typeface="Lucida Grande"/>
                <a:sym typeface="Lucida Grande"/>
              </a:rPr>
              <a:t>на</a:t>
            </a:r>
            <a:r>
              <a:rPr lang="en-US" sz="2200" i="1" dirty="0" smtClean="0">
                <a:effectLst/>
                <a:latin typeface="Lucida Grande"/>
                <a:ea typeface="Lucida Grande"/>
                <a:cs typeface="Lucida Grande"/>
                <a:sym typeface="Lucida Grande"/>
              </a:rPr>
              <a:t> </a:t>
            </a:r>
            <a:r>
              <a:rPr lang="en-US" sz="2200" i="1" dirty="0" err="1" smtClean="0">
                <a:effectLst/>
                <a:latin typeface="Lucida Grande"/>
                <a:ea typeface="Lucida Grande"/>
                <a:cs typeface="Lucida Grande"/>
                <a:sym typeface="Lucida Grande"/>
              </a:rPr>
              <a:t>сердце</a:t>
            </a:r>
            <a:r>
              <a:rPr lang="en-US" sz="2200" i="1" dirty="0" smtClean="0">
                <a:effectLst/>
                <a:latin typeface="Lucida Grande"/>
                <a:ea typeface="Lucida Grande"/>
                <a:cs typeface="Lucida Grande"/>
                <a:sym typeface="Lucida Grande"/>
              </a:rPr>
              <a:t>” (1 </a:t>
            </a:r>
            <a:r>
              <a:rPr lang="en-US" sz="2200" i="1" dirty="0" err="1" smtClean="0">
                <a:effectLst/>
                <a:latin typeface="Lucida Grande"/>
                <a:ea typeface="Lucida Grande"/>
                <a:cs typeface="Lucida Grande"/>
                <a:sym typeface="Lucida Grande"/>
              </a:rPr>
              <a:t>Царств</a:t>
            </a:r>
            <a:r>
              <a:rPr lang="en-US" sz="2200" i="1" dirty="0" smtClean="0">
                <a:effectLst/>
                <a:latin typeface="Lucida Grande"/>
                <a:ea typeface="Lucida Grande"/>
                <a:cs typeface="Lucida Grande"/>
                <a:sym typeface="Lucida Grande"/>
              </a:rPr>
              <a:t> 16:7).</a:t>
            </a:r>
            <a:endParaRPr lang="en-US" sz="2200" dirty="0" smtClean="0">
              <a:effectLst/>
              <a:latin typeface="Lucida Grande"/>
              <a:ea typeface="Lucida Grande"/>
              <a:cs typeface="Lucida Grande"/>
              <a:sym typeface="Lucida Grande"/>
            </a:endParaRPr>
          </a:p>
          <a:p>
            <a:pPr lvl="0"/>
            <a:endParaRPr lang="ru-RU" sz="2200" b="1" dirty="0" smtClean="0">
              <a:effectLst/>
              <a:latin typeface="Lucida Grande"/>
              <a:ea typeface="Lucida Grande"/>
              <a:cs typeface="Lucida Grande"/>
              <a:sym typeface="Lucida Grande"/>
            </a:endParaRPr>
          </a:p>
        </p:txBody>
      </p:sp>
    </p:spTree>
    <p:extLst>
      <p:ext uri="{BB962C8B-B14F-4D97-AF65-F5344CB8AC3E}">
        <p14:creationId xmlns:p14="http://schemas.microsoft.com/office/powerpoint/2010/main" val="88369390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2200" b="1" dirty="0" err="1" smtClean="0">
                <a:effectLst/>
                <a:latin typeface="Lucida Grande"/>
                <a:ea typeface="Lucida Grande"/>
                <a:cs typeface="Lucida Grande"/>
                <a:sym typeface="Lucida Grande"/>
              </a:rPr>
              <a:t>Гордые</a:t>
            </a:r>
            <a:r>
              <a:rPr lang="en-US" sz="2200" b="1" dirty="0" smtClean="0">
                <a:effectLst/>
                <a:latin typeface="Lucida Grande"/>
                <a:ea typeface="Lucida Grande"/>
                <a:cs typeface="Lucida Grande"/>
                <a:sym typeface="Lucida Grande"/>
              </a:rPr>
              <a:t> </a:t>
            </a:r>
            <a:r>
              <a:rPr lang="en-US" sz="2200" b="1" dirty="0" err="1" smtClean="0">
                <a:effectLst/>
                <a:latin typeface="Lucida Grande"/>
                <a:ea typeface="Lucida Grande"/>
                <a:cs typeface="Lucida Grande"/>
                <a:sym typeface="Lucida Grande"/>
              </a:rPr>
              <a:t>самодовольные</a:t>
            </a:r>
            <a:r>
              <a:rPr lang="en-US" sz="2200" b="1" dirty="0" smtClean="0">
                <a:effectLst/>
                <a:latin typeface="Lucida Grande"/>
                <a:ea typeface="Lucida Grande"/>
                <a:cs typeface="Lucida Grande"/>
                <a:sym typeface="Lucida Grande"/>
              </a:rPr>
              <a:t> </a:t>
            </a:r>
            <a:r>
              <a:rPr lang="en-US" sz="2200" b="1" dirty="0" err="1" smtClean="0">
                <a:effectLst/>
                <a:latin typeface="Lucida Grande"/>
                <a:ea typeface="Lucida Grande"/>
                <a:cs typeface="Lucida Grande"/>
                <a:sym typeface="Lucida Grande"/>
              </a:rPr>
              <a:t>люди</a:t>
            </a:r>
            <a:r>
              <a:rPr lang="en-US" sz="2200" b="1" dirty="0" smtClean="0">
                <a:effectLst/>
                <a:latin typeface="Lucida Grande"/>
                <a:ea typeface="Lucida Grande"/>
                <a:cs typeface="Lucida Grande"/>
                <a:sym typeface="Lucida Grande"/>
              </a:rPr>
              <a:t> </a:t>
            </a:r>
            <a:r>
              <a:rPr lang="en-US" sz="2200" b="1" dirty="0" err="1" smtClean="0">
                <a:effectLst/>
                <a:latin typeface="Lucida Grande"/>
                <a:ea typeface="Lucida Grande"/>
                <a:cs typeface="Lucida Grande"/>
                <a:sym typeface="Lucida Grande"/>
              </a:rPr>
              <a:t>сравнивают</a:t>
            </a:r>
            <a:r>
              <a:rPr lang="en-US" sz="2200" b="1" dirty="0" smtClean="0">
                <a:effectLst/>
                <a:latin typeface="Lucida Grande"/>
                <a:ea typeface="Lucida Grande"/>
                <a:cs typeface="Lucida Grande"/>
                <a:sym typeface="Lucida Grande"/>
              </a:rPr>
              <a:t> </a:t>
            </a:r>
            <a:r>
              <a:rPr lang="en-US" sz="2200" b="1" dirty="0" err="1" smtClean="0">
                <a:effectLst/>
                <a:latin typeface="Lucida Grande"/>
                <a:ea typeface="Lucida Grande"/>
                <a:cs typeface="Lucida Grande"/>
                <a:sym typeface="Lucida Grande"/>
              </a:rPr>
              <a:t>себя</a:t>
            </a:r>
            <a:r>
              <a:rPr lang="en-US" sz="2200" b="1" dirty="0" smtClean="0">
                <a:effectLst/>
                <a:latin typeface="Lucida Grande"/>
                <a:ea typeface="Lucida Grande"/>
                <a:cs typeface="Lucida Grande"/>
                <a:sym typeface="Lucida Grande"/>
              </a:rPr>
              <a:t> </a:t>
            </a:r>
            <a:r>
              <a:rPr lang="en-US" sz="2200" b="1" dirty="0" err="1" smtClean="0">
                <a:effectLst/>
                <a:latin typeface="Lucida Grande"/>
                <a:ea typeface="Lucida Grande"/>
                <a:cs typeface="Lucida Grande"/>
                <a:sym typeface="Lucida Grande"/>
              </a:rPr>
              <a:t>с</a:t>
            </a:r>
            <a:r>
              <a:rPr lang="en-US" sz="2200" b="1" dirty="0" smtClean="0">
                <a:effectLst/>
                <a:latin typeface="Lucida Grande"/>
                <a:ea typeface="Lucida Grande"/>
                <a:cs typeface="Lucida Grande"/>
                <a:sym typeface="Lucida Grande"/>
              </a:rPr>
              <a:t> </a:t>
            </a:r>
            <a:r>
              <a:rPr lang="en-US" sz="2200" b="1" dirty="0" err="1" smtClean="0">
                <a:effectLst/>
                <a:latin typeface="Lucida Grande"/>
                <a:ea typeface="Lucida Grande"/>
                <a:cs typeface="Lucida Grande"/>
                <a:sym typeface="Lucida Grande"/>
              </a:rPr>
              <a:t>другими</a:t>
            </a:r>
            <a:r>
              <a:rPr lang="en-US" sz="2200" b="1" dirty="0" smtClean="0">
                <a:effectLst/>
                <a:latin typeface="Lucida Grande"/>
                <a:ea typeface="Lucida Grande"/>
                <a:cs typeface="Lucida Grande"/>
                <a:sym typeface="Lucida Grande"/>
              </a:rPr>
              <a:t>, </a:t>
            </a:r>
            <a:r>
              <a:rPr lang="en-US" sz="2200" b="1" dirty="0" err="1" smtClean="0">
                <a:effectLst/>
                <a:latin typeface="Lucida Grande"/>
                <a:ea typeface="Lucida Grande"/>
                <a:cs typeface="Lucida Grande"/>
                <a:sym typeface="Lucida Grande"/>
              </a:rPr>
              <a:t>и</a:t>
            </a:r>
            <a:r>
              <a:rPr lang="en-US" sz="2200" b="1" dirty="0" smtClean="0">
                <a:effectLst/>
                <a:latin typeface="Lucida Grande"/>
                <a:ea typeface="Lucida Grande"/>
                <a:cs typeface="Lucida Grande"/>
                <a:sym typeface="Lucida Grande"/>
              </a:rPr>
              <a:t> </a:t>
            </a:r>
            <a:r>
              <a:rPr lang="en-US" sz="2200" b="1" dirty="0" err="1" smtClean="0">
                <a:effectLst/>
                <a:latin typeface="Lucida Grande"/>
                <a:ea typeface="Lucida Grande"/>
                <a:cs typeface="Lucida Grande"/>
                <a:sym typeface="Lucida Grande"/>
              </a:rPr>
              <a:t>чувствуют</a:t>
            </a:r>
            <a:r>
              <a:rPr lang="en-US" sz="2200" b="1" dirty="0" smtClean="0">
                <a:effectLst/>
                <a:latin typeface="Lucida Grande"/>
                <a:ea typeface="Lucida Grande"/>
                <a:cs typeface="Lucida Grande"/>
                <a:sym typeface="Lucida Grande"/>
              </a:rPr>
              <a:t>, </a:t>
            </a:r>
            <a:r>
              <a:rPr lang="en-US" sz="2200" b="1" dirty="0" err="1" smtClean="0">
                <a:effectLst/>
                <a:latin typeface="Lucida Grande"/>
                <a:ea typeface="Lucida Grande"/>
                <a:cs typeface="Lucida Grande"/>
                <a:sym typeface="Lucida Grande"/>
              </a:rPr>
              <a:t>что</a:t>
            </a:r>
            <a:r>
              <a:rPr lang="en-US" sz="2200" b="1" dirty="0" smtClean="0">
                <a:effectLst/>
                <a:latin typeface="Lucida Grande"/>
                <a:ea typeface="Lucida Grande"/>
                <a:cs typeface="Lucida Grande"/>
                <a:sym typeface="Lucida Grande"/>
              </a:rPr>
              <a:t> </a:t>
            </a:r>
            <a:r>
              <a:rPr lang="en-US" sz="2200" b="1" dirty="0" err="1" smtClean="0">
                <a:effectLst/>
                <a:latin typeface="Lucida Grande"/>
                <a:ea typeface="Lucida Grande"/>
                <a:cs typeface="Lucida Grande"/>
                <a:sym typeface="Lucida Grande"/>
              </a:rPr>
              <a:t>достойны</a:t>
            </a:r>
            <a:r>
              <a:rPr lang="en-US" sz="2200" b="1" dirty="0" smtClean="0">
                <a:effectLst/>
                <a:latin typeface="Lucida Grande"/>
                <a:ea typeface="Lucida Grande"/>
                <a:cs typeface="Lucida Grande"/>
                <a:sym typeface="Lucida Grande"/>
              </a:rPr>
              <a:t> </a:t>
            </a:r>
            <a:r>
              <a:rPr lang="en-US" sz="2200" b="1" dirty="0" err="1" smtClean="0">
                <a:effectLst/>
                <a:latin typeface="Lucida Grande"/>
                <a:ea typeface="Lucida Grande"/>
                <a:cs typeface="Lucida Grande"/>
                <a:sym typeface="Lucida Grande"/>
              </a:rPr>
              <a:t>н</a:t>
            </a:r>
            <a:r>
              <a:rPr lang="ru-RU" sz="2200" b="1" dirty="0" err="1" smtClean="0">
                <a:effectLst/>
                <a:latin typeface="Lucida Grande"/>
                <a:ea typeface="Lucida Grande"/>
                <a:cs typeface="Lucida Grande"/>
                <a:sym typeface="Lucida Grande"/>
              </a:rPr>
              <a:t>аграды</a:t>
            </a:r>
            <a:r>
              <a:rPr lang="en-US" sz="2200" b="1" dirty="0" smtClean="0">
                <a:effectLst/>
                <a:latin typeface="Lucida Grande"/>
                <a:ea typeface="Lucida Grande"/>
                <a:cs typeface="Lucida Grande"/>
                <a:sym typeface="Lucida Grande"/>
              </a:rPr>
              <a:t> </a:t>
            </a:r>
            <a:r>
              <a:rPr lang="en-US" sz="2200" b="1" dirty="0" err="1" smtClean="0">
                <a:effectLst/>
                <a:latin typeface="Lucida Grande"/>
                <a:ea typeface="Lucida Grande"/>
                <a:cs typeface="Lucida Grande"/>
                <a:sym typeface="Lucida Grande"/>
              </a:rPr>
              <a:t>и</a:t>
            </a:r>
            <a:r>
              <a:rPr lang="en-US" sz="2200" b="1" dirty="0" smtClean="0">
                <a:effectLst/>
                <a:latin typeface="Lucida Grande"/>
                <a:ea typeface="Lucida Grande"/>
                <a:cs typeface="Lucida Grande"/>
                <a:sym typeface="Lucida Grande"/>
              </a:rPr>
              <a:t> </a:t>
            </a:r>
            <a:r>
              <a:rPr lang="en-US" sz="2200" b="1" dirty="0" err="1" smtClean="0">
                <a:effectLst/>
                <a:latin typeface="Lucida Grande"/>
                <a:ea typeface="Lucida Grande"/>
                <a:cs typeface="Lucida Grande"/>
                <a:sym typeface="Lucida Grande"/>
              </a:rPr>
              <a:t>спасения</a:t>
            </a:r>
            <a:r>
              <a:rPr lang="en-US" sz="2200" b="1" dirty="0" smtClean="0">
                <a:effectLst/>
                <a:latin typeface="Lucida Grande"/>
                <a:ea typeface="Lucida Grande"/>
                <a:cs typeface="Lucida Grande"/>
                <a:sym typeface="Lucida Grande"/>
              </a:rPr>
              <a:t>. </a:t>
            </a:r>
            <a:endParaRPr lang="en-US" sz="2200" dirty="0" smtClean="0">
              <a:effectLst/>
              <a:latin typeface="Lucida Grande"/>
              <a:ea typeface="Lucida Grande"/>
              <a:cs typeface="Lucida Grande"/>
              <a:sym typeface="Lucida Grande"/>
            </a:endParaRPr>
          </a:p>
          <a:p>
            <a:pPr lvl="0"/>
            <a:r>
              <a:rPr lang="en-US" sz="2200" dirty="0" err="1" smtClean="0">
                <a:effectLst/>
                <a:latin typeface="Lucida Grande"/>
                <a:ea typeface="Lucida Grande"/>
                <a:cs typeface="Lucida Grande"/>
                <a:sym typeface="Lucida Grande"/>
              </a:rPr>
              <a:t>Смиренные</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бескорыстные</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люди</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признают</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свою</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греховность</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и</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прославляют</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Бога</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за</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то</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что</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Он</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послал</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Своего</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Сына</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чтобы</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они</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хотя</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и</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недостойные</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но</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могли</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получить</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спасение</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и</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награду</a:t>
            </a:r>
            <a:r>
              <a:rPr lang="en-US" sz="2200" dirty="0" smtClean="0">
                <a:effectLst/>
                <a:latin typeface="Lucida Grande"/>
                <a:ea typeface="Lucida Grande"/>
                <a:cs typeface="Lucida Grande"/>
                <a:sym typeface="Lucida Grande"/>
              </a:rPr>
              <a:t>. </a:t>
            </a:r>
          </a:p>
          <a:p>
            <a:r>
              <a:rPr lang="en-US" sz="2200" dirty="0" smtClean="0">
                <a:effectLst/>
                <a:latin typeface="Lucida Grande"/>
                <a:ea typeface="Lucida Grande"/>
                <a:cs typeface="Lucida Grande"/>
                <a:sym typeface="Lucida Grande"/>
              </a:rPr>
              <a:t> </a:t>
            </a:r>
          </a:p>
          <a:p>
            <a:r>
              <a:rPr lang="en-US" sz="2200" i="1" dirty="0" smtClean="0">
                <a:effectLst/>
                <a:latin typeface="Lucida Grande"/>
                <a:ea typeface="Lucida Grande"/>
                <a:cs typeface="Lucida Grande"/>
                <a:sym typeface="Lucida Grande"/>
              </a:rPr>
              <a:t>“</a:t>
            </a:r>
            <a:r>
              <a:rPr lang="en-US" sz="2200" i="1" dirty="0" err="1" smtClean="0">
                <a:effectLst/>
                <a:latin typeface="Lucida Grande"/>
                <a:ea typeface="Lucida Grande"/>
                <a:cs typeface="Lucida Grande"/>
                <a:sym typeface="Lucida Grande"/>
              </a:rPr>
              <a:t>Но</a:t>
            </a:r>
            <a:r>
              <a:rPr lang="en-US" sz="2200" i="1" dirty="0" smtClean="0">
                <a:effectLst/>
                <a:latin typeface="Lucida Grande"/>
                <a:ea typeface="Lucida Grande"/>
                <a:cs typeface="Lucida Grande"/>
                <a:sym typeface="Lucida Grande"/>
              </a:rPr>
              <a:t> </a:t>
            </a:r>
            <a:r>
              <a:rPr lang="en-US" sz="2200" i="1" dirty="0" err="1" smtClean="0">
                <a:effectLst/>
                <a:latin typeface="Lucida Grande"/>
                <a:ea typeface="Lucida Grande"/>
                <a:cs typeface="Lucida Grande"/>
                <a:sym typeface="Lucida Grande"/>
              </a:rPr>
              <a:t>Бог</a:t>
            </a:r>
            <a:r>
              <a:rPr lang="en-US" sz="2200" i="1" dirty="0" smtClean="0">
                <a:effectLst/>
                <a:latin typeface="Lucida Grande"/>
                <a:ea typeface="Lucida Grande"/>
                <a:cs typeface="Lucida Grande"/>
                <a:sym typeface="Lucida Grande"/>
              </a:rPr>
              <a:t> </a:t>
            </a:r>
            <a:r>
              <a:rPr lang="en-US" sz="2200" i="1" dirty="0" err="1" smtClean="0">
                <a:effectLst/>
                <a:latin typeface="Lucida Grande"/>
                <a:ea typeface="Lucida Grande"/>
                <a:cs typeface="Lucida Grande"/>
                <a:sym typeface="Lucida Grande"/>
              </a:rPr>
              <a:t>Свою</a:t>
            </a:r>
            <a:r>
              <a:rPr lang="en-US" sz="2200" i="1" dirty="0" smtClean="0">
                <a:effectLst/>
                <a:latin typeface="Lucida Grande"/>
                <a:ea typeface="Lucida Grande"/>
                <a:cs typeface="Lucida Grande"/>
                <a:sym typeface="Lucida Grande"/>
              </a:rPr>
              <a:t> </a:t>
            </a:r>
            <a:r>
              <a:rPr lang="en-US" sz="2200" i="1" dirty="0" err="1" smtClean="0">
                <a:effectLst/>
                <a:latin typeface="Lucida Grande"/>
                <a:ea typeface="Lucida Grande"/>
                <a:cs typeface="Lucida Grande"/>
                <a:sym typeface="Lucida Grande"/>
              </a:rPr>
              <a:t>любовь</a:t>
            </a:r>
            <a:r>
              <a:rPr lang="en-US" sz="2200" i="1" dirty="0" smtClean="0">
                <a:effectLst/>
                <a:latin typeface="Lucida Grande"/>
                <a:ea typeface="Lucida Grande"/>
                <a:cs typeface="Lucida Grande"/>
                <a:sym typeface="Lucida Grande"/>
              </a:rPr>
              <a:t> </a:t>
            </a:r>
            <a:r>
              <a:rPr lang="en-US" sz="2200" i="1" dirty="0" err="1" smtClean="0">
                <a:effectLst/>
                <a:latin typeface="Lucida Grande"/>
                <a:ea typeface="Lucida Grande"/>
                <a:cs typeface="Lucida Grande"/>
                <a:sym typeface="Lucida Grande"/>
              </a:rPr>
              <a:t>к</a:t>
            </a:r>
            <a:r>
              <a:rPr lang="en-US" sz="2200" i="1" dirty="0" smtClean="0">
                <a:effectLst/>
                <a:latin typeface="Lucida Grande"/>
                <a:ea typeface="Lucida Grande"/>
                <a:cs typeface="Lucida Grande"/>
                <a:sym typeface="Lucida Grande"/>
              </a:rPr>
              <a:t> </a:t>
            </a:r>
            <a:r>
              <a:rPr lang="en-US" sz="2200" i="1" dirty="0" err="1" smtClean="0">
                <a:effectLst/>
                <a:latin typeface="Lucida Grande"/>
                <a:ea typeface="Lucida Grande"/>
                <a:cs typeface="Lucida Grande"/>
                <a:sym typeface="Lucida Grande"/>
              </a:rPr>
              <a:t>нам</a:t>
            </a:r>
            <a:r>
              <a:rPr lang="en-US" sz="2200" i="1" dirty="0" smtClean="0">
                <a:effectLst/>
                <a:latin typeface="Lucida Grande"/>
                <a:ea typeface="Lucida Grande"/>
                <a:cs typeface="Lucida Grande"/>
                <a:sym typeface="Lucida Grande"/>
              </a:rPr>
              <a:t> </a:t>
            </a:r>
            <a:r>
              <a:rPr lang="en-US" sz="2200" i="1" dirty="0" err="1" smtClean="0">
                <a:effectLst/>
                <a:latin typeface="Lucida Grande"/>
                <a:ea typeface="Lucida Grande"/>
                <a:cs typeface="Lucida Grande"/>
                <a:sym typeface="Lucida Grande"/>
              </a:rPr>
              <a:t>доказывает</a:t>
            </a:r>
            <a:r>
              <a:rPr lang="en-US" sz="2200" i="1" dirty="0" smtClean="0">
                <a:effectLst/>
                <a:latin typeface="Lucida Grande"/>
                <a:ea typeface="Lucida Grande"/>
                <a:cs typeface="Lucida Grande"/>
                <a:sym typeface="Lucida Grande"/>
              </a:rPr>
              <a:t> </a:t>
            </a:r>
            <a:r>
              <a:rPr lang="en-US" sz="2200" i="1" dirty="0" err="1" smtClean="0">
                <a:effectLst/>
                <a:latin typeface="Lucida Grande"/>
                <a:ea typeface="Lucida Grande"/>
                <a:cs typeface="Lucida Grande"/>
                <a:sym typeface="Lucida Grande"/>
              </a:rPr>
              <a:t>тем</a:t>
            </a:r>
            <a:r>
              <a:rPr lang="en-US" sz="2200" i="1" dirty="0" smtClean="0">
                <a:effectLst/>
                <a:latin typeface="Lucida Grande"/>
                <a:ea typeface="Lucida Grande"/>
                <a:cs typeface="Lucida Grande"/>
                <a:sym typeface="Lucida Grande"/>
              </a:rPr>
              <a:t>, </a:t>
            </a:r>
            <a:r>
              <a:rPr lang="en-US" sz="2200" i="1" dirty="0" err="1" smtClean="0">
                <a:effectLst/>
                <a:latin typeface="Lucida Grande"/>
                <a:ea typeface="Lucida Grande"/>
                <a:cs typeface="Lucida Grande"/>
                <a:sym typeface="Lucida Grande"/>
              </a:rPr>
              <a:t>что</a:t>
            </a:r>
            <a:r>
              <a:rPr lang="en-US" sz="2200" i="1" dirty="0" smtClean="0">
                <a:effectLst/>
                <a:latin typeface="Lucida Grande"/>
                <a:ea typeface="Lucida Grande"/>
                <a:cs typeface="Lucida Grande"/>
                <a:sym typeface="Lucida Grande"/>
              </a:rPr>
              <a:t> </a:t>
            </a:r>
            <a:r>
              <a:rPr lang="en-US" sz="2200" i="1" dirty="0" err="1" smtClean="0">
                <a:effectLst/>
                <a:latin typeface="Lucida Grande"/>
                <a:ea typeface="Lucida Grande"/>
                <a:cs typeface="Lucida Grande"/>
                <a:sym typeface="Lucida Grande"/>
              </a:rPr>
              <a:t>Христос</a:t>
            </a:r>
            <a:r>
              <a:rPr lang="en-US" sz="2200" i="1" dirty="0" smtClean="0">
                <a:effectLst/>
                <a:latin typeface="Lucida Grande"/>
                <a:ea typeface="Lucida Grande"/>
                <a:cs typeface="Lucida Grande"/>
                <a:sym typeface="Lucida Grande"/>
              </a:rPr>
              <a:t> </a:t>
            </a:r>
            <a:r>
              <a:rPr lang="en-US" sz="2200" i="1" dirty="0" err="1" smtClean="0">
                <a:effectLst/>
                <a:latin typeface="Lucida Grande"/>
                <a:ea typeface="Lucida Grande"/>
                <a:cs typeface="Lucida Grande"/>
                <a:sym typeface="Lucida Grande"/>
              </a:rPr>
              <a:t>умер</a:t>
            </a:r>
            <a:r>
              <a:rPr lang="en-US" sz="2200" i="1" dirty="0" smtClean="0">
                <a:effectLst/>
                <a:latin typeface="Lucida Grande"/>
                <a:ea typeface="Lucida Grande"/>
                <a:cs typeface="Lucida Grande"/>
                <a:sym typeface="Lucida Grande"/>
              </a:rPr>
              <a:t> </a:t>
            </a:r>
            <a:r>
              <a:rPr lang="en-US" sz="2200" i="1" dirty="0" err="1" smtClean="0">
                <a:effectLst/>
                <a:latin typeface="Lucida Grande"/>
                <a:ea typeface="Lucida Grande"/>
                <a:cs typeface="Lucida Grande"/>
                <a:sym typeface="Lucida Grande"/>
              </a:rPr>
              <a:t>за</a:t>
            </a:r>
            <a:r>
              <a:rPr lang="en-US" sz="2200" i="1" dirty="0" smtClean="0">
                <a:effectLst/>
                <a:latin typeface="Lucida Grande"/>
                <a:ea typeface="Lucida Grande"/>
                <a:cs typeface="Lucida Grande"/>
                <a:sym typeface="Lucida Grande"/>
              </a:rPr>
              <a:t> </a:t>
            </a:r>
            <a:r>
              <a:rPr lang="en-US" sz="2200" i="1" dirty="0" err="1" smtClean="0">
                <a:effectLst/>
                <a:latin typeface="Lucida Grande"/>
                <a:ea typeface="Lucida Grande"/>
                <a:cs typeface="Lucida Grande"/>
                <a:sym typeface="Lucida Grande"/>
              </a:rPr>
              <a:t>нас</a:t>
            </a:r>
            <a:r>
              <a:rPr lang="en-US" sz="2200" i="1" dirty="0" smtClean="0">
                <a:effectLst/>
                <a:latin typeface="Lucida Grande"/>
                <a:ea typeface="Lucida Grande"/>
                <a:cs typeface="Lucida Grande"/>
                <a:sym typeface="Lucida Grande"/>
              </a:rPr>
              <a:t>, </a:t>
            </a:r>
            <a:r>
              <a:rPr lang="en-US" sz="2200" i="1" dirty="0" err="1" smtClean="0">
                <a:effectLst/>
                <a:latin typeface="Lucida Grande"/>
                <a:ea typeface="Lucida Grande"/>
                <a:cs typeface="Lucida Grande"/>
                <a:sym typeface="Lucida Grande"/>
              </a:rPr>
              <a:t>когда</a:t>
            </a:r>
            <a:r>
              <a:rPr lang="en-US" sz="2200" i="1" dirty="0" smtClean="0">
                <a:effectLst/>
                <a:latin typeface="Lucida Grande"/>
                <a:ea typeface="Lucida Grande"/>
                <a:cs typeface="Lucida Grande"/>
                <a:sym typeface="Lucida Grande"/>
              </a:rPr>
              <a:t> </a:t>
            </a:r>
            <a:r>
              <a:rPr lang="en-US" sz="2200" i="1" dirty="0" err="1" smtClean="0">
                <a:effectLst/>
                <a:latin typeface="Lucida Grande"/>
                <a:ea typeface="Lucida Grande"/>
                <a:cs typeface="Lucida Grande"/>
                <a:sym typeface="Lucida Grande"/>
              </a:rPr>
              <a:t>мы</a:t>
            </a:r>
            <a:r>
              <a:rPr lang="en-US" sz="2200" i="1" dirty="0" smtClean="0">
                <a:effectLst/>
                <a:latin typeface="Lucida Grande"/>
                <a:ea typeface="Lucida Grande"/>
                <a:cs typeface="Lucida Grande"/>
                <a:sym typeface="Lucida Grande"/>
              </a:rPr>
              <a:t> </a:t>
            </a:r>
            <a:r>
              <a:rPr lang="en-US" sz="2200" i="1" dirty="0" err="1" smtClean="0">
                <a:effectLst/>
                <a:latin typeface="Lucida Grande"/>
                <a:ea typeface="Lucida Grande"/>
                <a:cs typeface="Lucida Grande"/>
                <a:sym typeface="Lucida Grande"/>
              </a:rPr>
              <a:t>были</a:t>
            </a:r>
            <a:r>
              <a:rPr lang="en-US" sz="2200" i="1" dirty="0" smtClean="0">
                <a:effectLst/>
                <a:latin typeface="Lucida Grande"/>
                <a:ea typeface="Lucida Grande"/>
                <a:cs typeface="Lucida Grande"/>
                <a:sym typeface="Lucida Grande"/>
              </a:rPr>
              <a:t> </a:t>
            </a:r>
            <a:r>
              <a:rPr lang="en-US" sz="2200" i="1" dirty="0" err="1" smtClean="0">
                <a:effectLst/>
                <a:latin typeface="Lucida Grande"/>
                <a:ea typeface="Lucida Grande"/>
                <a:cs typeface="Lucida Grande"/>
                <a:sym typeface="Lucida Grande"/>
              </a:rPr>
              <a:t>еще</a:t>
            </a:r>
            <a:r>
              <a:rPr lang="en-US" sz="2200" i="1" dirty="0" smtClean="0">
                <a:effectLst/>
                <a:latin typeface="Lucida Grande"/>
                <a:ea typeface="Lucida Grande"/>
                <a:cs typeface="Lucida Grande"/>
                <a:sym typeface="Lucida Grande"/>
              </a:rPr>
              <a:t> </a:t>
            </a:r>
            <a:r>
              <a:rPr lang="en-US" sz="2200" i="1" dirty="0" err="1" smtClean="0">
                <a:effectLst/>
                <a:latin typeface="Lucida Grande"/>
                <a:ea typeface="Lucida Grande"/>
                <a:cs typeface="Lucida Grande"/>
                <a:sym typeface="Lucida Grande"/>
              </a:rPr>
              <a:t>грешниками</a:t>
            </a:r>
            <a:r>
              <a:rPr lang="en-US" sz="2200" i="1" dirty="0" smtClean="0">
                <a:effectLst/>
                <a:latin typeface="Lucida Grande"/>
                <a:ea typeface="Lucida Grande"/>
                <a:cs typeface="Lucida Grande"/>
                <a:sym typeface="Lucida Grande"/>
              </a:rPr>
              <a:t>”</a:t>
            </a:r>
            <a:r>
              <a:rPr lang="en-US" sz="2200" dirty="0" smtClean="0">
                <a:effectLst/>
                <a:latin typeface="Lucida Grande"/>
                <a:ea typeface="Lucida Grande"/>
                <a:cs typeface="Lucida Grande"/>
                <a:sym typeface="Lucida Grande"/>
              </a:rPr>
              <a:t> </a:t>
            </a:r>
            <a:r>
              <a:rPr lang="en-US" sz="2200" i="1" dirty="0" smtClean="0">
                <a:effectLst/>
                <a:latin typeface="Lucida Grande"/>
                <a:ea typeface="Lucida Grande"/>
                <a:cs typeface="Lucida Grande"/>
                <a:sym typeface="Lucida Grande"/>
              </a:rPr>
              <a:t>(</a:t>
            </a:r>
            <a:r>
              <a:rPr lang="en-US" sz="2200" i="1" dirty="0" err="1" smtClean="0">
                <a:effectLst/>
                <a:latin typeface="Lucida Grande"/>
                <a:ea typeface="Lucida Grande"/>
                <a:cs typeface="Lucida Grande"/>
                <a:sym typeface="Lucida Grande"/>
              </a:rPr>
              <a:t>Рим</a:t>
            </a:r>
            <a:r>
              <a:rPr lang="en-US" sz="2200" i="1" dirty="0" smtClean="0">
                <a:effectLst/>
                <a:latin typeface="Lucida Grande"/>
                <a:ea typeface="Lucida Grande"/>
                <a:cs typeface="Lucida Grande"/>
                <a:sym typeface="Lucida Grande"/>
              </a:rPr>
              <a:t>. 5:8).</a:t>
            </a:r>
            <a:endParaRPr lang="en-US" sz="2200" dirty="0" smtClean="0">
              <a:effectLst/>
              <a:latin typeface="Lucida Grande"/>
              <a:ea typeface="Lucida Grande"/>
              <a:cs typeface="Lucida Grande"/>
              <a:sym typeface="Lucida Grande"/>
            </a:endParaRPr>
          </a:p>
          <a:p>
            <a:r>
              <a:rPr lang="en-US" sz="2200" dirty="0" smtClean="0">
                <a:effectLst/>
                <a:latin typeface="Lucida Grande"/>
                <a:ea typeface="Lucida Grande"/>
                <a:cs typeface="Lucida Grande"/>
                <a:sym typeface="Lucida Grande"/>
              </a:rPr>
              <a:t> </a:t>
            </a:r>
          </a:p>
          <a:p>
            <a:pPr lvl="0"/>
            <a:r>
              <a:rPr lang="en-US" sz="2200" b="1" dirty="0" err="1" smtClean="0">
                <a:effectLst/>
                <a:latin typeface="Lucida Grande"/>
                <a:ea typeface="Lucida Grande"/>
                <a:cs typeface="Lucida Grande"/>
                <a:sym typeface="Lucida Grande"/>
              </a:rPr>
              <a:t>Гордые</a:t>
            </a:r>
            <a:r>
              <a:rPr lang="en-US" sz="2200" b="1" dirty="0" smtClean="0">
                <a:effectLst/>
                <a:latin typeface="Lucida Grande"/>
                <a:ea typeface="Lucida Grande"/>
                <a:cs typeface="Lucida Grande"/>
                <a:sym typeface="Lucida Grande"/>
              </a:rPr>
              <a:t> </a:t>
            </a:r>
            <a:r>
              <a:rPr lang="en-US" sz="2200" b="1" dirty="0" err="1" smtClean="0">
                <a:effectLst/>
                <a:latin typeface="Lucida Grande"/>
                <a:ea typeface="Lucida Grande"/>
                <a:cs typeface="Lucida Grande"/>
                <a:sym typeface="Lucida Grande"/>
              </a:rPr>
              <a:t>самодовольные</a:t>
            </a:r>
            <a:r>
              <a:rPr lang="en-US" sz="2200" b="1" dirty="0" smtClean="0">
                <a:effectLst/>
                <a:latin typeface="Lucida Grande"/>
                <a:ea typeface="Lucida Grande"/>
                <a:cs typeface="Lucida Grande"/>
                <a:sym typeface="Lucida Grande"/>
              </a:rPr>
              <a:t> </a:t>
            </a:r>
            <a:r>
              <a:rPr lang="en-US" sz="2200" b="1" dirty="0" err="1" smtClean="0">
                <a:effectLst/>
                <a:latin typeface="Lucida Grande"/>
                <a:ea typeface="Lucida Grande"/>
                <a:cs typeface="Lucida Grande"/>
                <a:sym typeface="Lucida Grande"/>
              </a:rPr>
              <a:t>люди</a:t>
            </a:r>
            <a:r>
              <a:rPr lang="en-US" sz="2200" b="1" dirty="0" smtClean="0">
                <a:effectLst/>
                <a:latin typeface="Lucida Grande"/>
                <a:ea typeface="Lucida Grande"/>
                <a:cs typeface="Lucida Grande"/>
                <a:sym typeface="Lucida Grande"/>
              </a:rPr>
              <a:t> </a:t>
            </a:r>
            <a:r>
              <a:rPr lang="en-US" sz="2200" b="1" dirty="0" err="1" smtClean="0">
                <a:effectLst/>
                <a:latin typeface="Lucida Grande"/>
                <a:ea typeface="Lucida Grande"/>
                <a:cs typeface="Lucida Grande"/>
                <a:sym typeface="Lucida Grande"/>
              </a:rPr>
              <a:t>думают</a:t>
            </a:r>
            <a:r>
              <a:rPr lang="en-US" sz="2200" b="1" dirty="0" smtClean="0">
                <a:effectLst/>
                <a:latin typeface="Lucida Grande"/>
                <a:ea typeface="Lucida Grande"/>
                <a:cs typeface="Lucida Grande"/>
                <a:sym typeface="Lucida Grande"/>
              </a:rPr>
              <a:t>, </a:t>
            </a:r>
            <a:r>
              <a:rPr lang="en-US" sz="2200" b="1" dirty="0" err="1" smtClean="0">
                <a:effectLst/>
                <a:latin typeface="Lucida Grande"/>
                <a:ea typeface="Lucida Grande"/>
                <a:cs typeface="Lucida Grande"/>
                <a:sym typeface="Lucida Grande"/>
              </a:rPr>
              <a:t>что</a:t>
            </a:r>
            <a:r>
              <a:rPr lang="en-US" sz="2200" b="1" dirty="0" smtClean="0">
                <a:effectLst/>
                <a:latin typeface="Lucida Grande"/>
                <a:ea typeface="Lucida Grande"/>
                <a:cs typeface="Lucida Grande"/>
                <a:sym typeface="Lucida Grande"/>
              </a:rPr>
              <a:t> </a:t>
            </a:r>
            <a:r>
              <a:rPr lang="en-US" sz="2200" b="1" dirty="0" err="1" smtClean="0">
                <a:effectLst/>
                <a:latin typeface="Lucida Grande"/>
                <a:ea typeface="Lucida Grande"/>
                <a:cs typeface="Lucida Grande"/>
                <a:sym typeface="Lucida Grande"/>
              </a:rPr>
              <a:t>них</a:t>
            </a:r>
            <a:r>
              <a:rPr lang="en-US" sz="2200" b="1" dirty="0" smtClean="0">
                <a:effectLst/>
                <a:latin typeface="Lucida Grande"/>
                <a:ea typeface="Lucida Grande"/>
                <a:cs typeface="Lucida Grande"/>
                <a:sym typeface="Lucida Grande"/>
              </a:rPr>
              <a:t> </a:t>
            </a:r>
            <a:r>
              <a:rPr lang="en-US" sz="2200" b="1" dirty="0" err="1" smtClean="0">
                <a:effectLst/>
                <a:latin typeface="Lucida Grande"/>
                <a:ea typeface="Lucida Grande"/>
                <a:cs typeface="Lucida Grande"/>
                <a:sym typeface="Lucida Grande"/>
              </a:rPr>
              <a:t>все</a:t>
            </a:r>
            <a:r>
              <a:rPr lang="en-US" sz="2200" b="1" dirty="0" smtClean="0">
                <a:effectLst/>
                <a:latin typeface="Lucida Grande"/>
                <a:ea typeface="Lucida Grande"/>
                <a:cs typeface="Lucida Grande"/>
                <a:sym typeface="Lucida Grande"/>
              </a:rPr>
              <a:t> </a:t>
            </a:r>
            <a:r>
              <a:rPr lang="en-US" sz="2200" b="1" dirty="0" err="1" smtClean="0">
                <a:effectLst/>
                <a:latin typeface="Lucida Grande"/>
                <a:ea typeface="Lucida Grande"/>
                <a:cs typeface="Lucida Grande"/>
                <a:sym typeface="Lucida Grande"/>
              </a:rPr>
              <a:t>нормально</a:t>
            </a:r>
            <a:r>
              <a:rPr lang="en-US" sz="2200" b="1" dirty="0" smtClean="0">
                <a:effectLst/>
                <a:latin typeface="Lucida Grande"/>
                <a:ea typeface="Lucida Grande"/>
                <a:cs typeface="Lucida Grande"/>
                <a:sym typeface="Lucida Grande"/>
              </a:rPr>
              <a:t>, </a:t>
            </a:r>
            <a:r>
              <a:rPr lang="en-US" sz="2200" b="1" dirty="0" err="1" smtClean="0">
                <a:effectLst/>
                <a:latin typeface="Lucida Grande"/>
                <a:ea typeface="Lucida Grande"/>
                <a:cs typeface="Lucida Grande"/>
                <a:sym typeface="Lucida Grande"/>
              </a:rPr>
              <a:t>но</a:t>
            </a:r>
            <a:r>
              <a:rPr lang="en-US" sz="2200" b="1" dirty="0" smtClean="0">
                <a:effectLst/>
                <a:latin typeface="Lucida Grande"/>
                <a:ea typeface="Lucida Grande"/>
                <a:cs typeface="Lucida Grande"/>
                <a:sym typeface="Lucida Grande"/>
              </a:rPr>
              <a:t> </a:t>
            </a:r>
            <a:r>
              <a:rPr lang="en-US" sz="2200" b="1" dirty="0" err="1" smtClean="0">
                <a:effectLst/>
                <a:latin typeface="Lucida Grande"/>
                <a:ea typeface="Lucida Grande"/>
                <a:cs typeface="Lucida Grande"/>
                <a:sym typeface="Lucida Grande"/>
              </a:rPr>
              <a:t>они</a:t>
            </a:r>
            <a:r>
              <a:rPr lang="en-US" sz="2200" b="1" dirty="0" smtClean="0">
                <a:effectLst/>
                <a:latin typeface="Lucida Grande"/>
                <a:ea typeface="Lucida Grande"/>
                <a:cs typeface="Lucida Grande"/>
                <a:sym typeface="Lucida Grande"/>
              </a:rPr>
              <a:t> </a:t>
            </a:r>
            <a:r>
              <a:rPr lang="en-US" sz="2200" b="1" dirty="0" err="1" smtClean="0">
                <a:effectLst/>
                <a:latin typeface="Lucida Grande"/>
                <a:ea typeface="Lucida Grande"/>
                <a:cs typeface="Lucida Grande"/>
                <a:sym typeface="Lucida Grande"/>
              </a:rPr>
              <a:t>слепы</a:t>
            </a:r>
            <a:r>
              <a:rPr lang="en-US" sz="2200" b="1" dirty="0" smtClean="0">
                <a:effectLst/>
                <a:latin typeface="Lucida Grande"/>
                <a:ea typeface="Lucida Grande"/>
                <a:cs typeface="Lucida Grande"/>
                <a:sym typeface="Lucida Grande"/>
              </a:rPr>
              <a:t> </a:t>
            </a:r>
            <a:r>
              <a:rPr lang="en-US" sz="2200" b="1" dirty="0" err="1" smtClean="0">
                <a:effectLst/>
                <a:latin typeface="Lucida Grande"/>
                <a:ea typeface="Lucida Grande"/>
                <a:cs typeface="Lucida Grande"/>
                <a:sym typeface="Lucida Grande"/>
              </a:rPr>
              <a:t>и</a:t>
            </a:r>
            <a:r>
              <a:rPr lang="en-US" sz="2200" b="1" dirty="0" smtClean="0">
                <a:effectLst/>
                <a:latin typeface="Lucida Grande"/>
                <a:ea typeface="Lucida Grande"/>
                <a:cs typeface="Lucida Grande"/>
                <a:sym typeface="Lucida Grande"/>
              </a:rPr>
              <a:t> </a:t>
            </a:r>
            <a:r>
              <a:rPr lang="en-US" sz="2200" b="1" dirty="0" err="1" smtClean="0">
                <a:effectLst/>
                <a:latin typeface="Lucida Grande"/>
                <a:ea typeface="Lucida Grande"/>
                <a:cs typeface="Lucida Grande"/>
                <a:sym typeface="Lucida Grande"/>
              </a:rPr>
              <a:t>не</a:t>
            </a:r>
            <a:r>
              <a:rPr lang="en-US" sz="2200" b="1" dirty="0" smtClean="0">
                <a:effectLst/>
                <a:latin typeface="Lucida Grande"/>
                <a:ea typeface="Lucida Grande"/>
                <a:cs typeface="Lucida Grande"/>
                <a:sym typeface="Lucida Grande"/>
              </a:rPr>
              <a:t> </a:t>
            </a:r>
            <a:r>
              <a:rPr lang="en-US" sz="2200" b="1" dirty="0" err="1" smtClean="0">
                <a:effectLst/>
                <a:latin typeface="Lucida Grande"/>
                <a:ea typeface="Lucida Grande"/>
                <a:cs typeface="Lucida Grande"/>
                <a:sym typeface="Lucida Grande"/>
              </a:rPr>
              <a:t>видят</a:t>
            </a:r>
            <a:r>
              <a:rPr lang="en-US" sz="2200" b="1" dirty="0" smtClean="0">
                <a:effectLst/>
                <a:latin typeface="Lucida Grande"/>
                <a:ea typeface="Lucida Grande"/>
                <a:cs typeface="Lucida Grande"/>
                <a:sym typeface="Lucida Grande"/>
              </a:rPr>
              <a:t> </a:t>
            </a:r>
            <a:r>
              <a:rPr lang="en-US" sz="2200" b="1" dirty="0" err="1" smtClean="0">
                <a:effectLst/>
                <a:latin typeface="Lucida Grande"/>
                <a:ea typeface="Lucida Grande"/>
                <a:cs typeface="Lucida Grande"/>
                <a:sym typeface="Lucida Grande"/>
              </a:rPr>
              <a:t>истинного</a:t>
            </a:r>
            <a:r>
              <a:rPr lang="en-US" sz="2200" b="1" dirty="0" smtClean="0">
                <a:effectLst/>
                <a:latin typeface="Lucida Grande"/>
                <a:ea typeface="Lucida Grande"/>
                <a:cs typeface="Lucida Grande"/>
                <a:sym typeface="Lucida Grande"/>
              </a:rPr>
              <a:t> </a:t>
            </a:r>
            <a:r>
              <a:rPr lang="en-US" sz="2200" b="1" dirty="0" err="1" smtClean="0">
                <a:effectLst/>
                <a:latin typeface="Lucida Grande"/>
                <a:ea typeface="Lucida Grande"/>
                <a:cs typeface="Lucida Grande"/>
                <a:sym typeface="Lucida Grande"/>
              </a:rPr>
              <a:t>состояния</a:t>
            </a:r>
            <a:r>
              <a:rPr lang="en-US" sz="2200" b="1" dirty="0" smtClean="0">
                <a:effectLst/>
                <a:latin typeface="Lucida Grande"/>
                <a:ea typeface="Lucida Grande"/>
                <a:cs typeface="Lucida Grande"/>
                <a:sym typeface="Lucida Grande"/>
              </a:rPr>
              <a:t> </a:t>
            </a:r>
            <a:r>
              <a:rPr lang="en-US" sz="2200" b="1" dirty="0" err="1" smtClean="0">
                <a:effectLst/>
                <a:latin typeface="Lucida Grande"/>
                <a:ea typeface="Lucida Grande"/>
                <a:cs typeface="Lucida Grande"/>
                <a:sym typeface="Lucida Grande"/>
              </a:rPr>
              <a:t>своего</a:t>
            </a:r>
            <a:r>
              <a:rPr lang="en-US" sz="2200" b="1" dirty="0" smtClean="0">
                <a:effectLst/>
                <a:latin typeface="Lucida Grande"/>
                <a:ea typeface="Lucida Grande"/>
                <a:cs typeface="Lucida Grande"/>
                <a:sym typeface="Lucida Grande"/>
              </a:rPr>
              <a:t> </a:t>
            </a:r>
            <a:r>
              <a:rPr lang="en-US" sz="2200" b="1" dirty="0" err="1" smtClean="0">
                <a:effectLst/>
                <a:latin typeface="Lucida Grande"/>
                <a:ea typeface="Lucida Grande"/>
                <a:cs typeface="Lucida Grande"/>
                <a:sym typeface="Lucida Grande"/>
              </a:rPr>
              <a:t>сердца</a:t>
            </a:r>
            <a:r>
              <a:rPr lang="en-US" sz="2200" b="1" dirty="0" smtClean="0">
                <a:effectLst/>
                <a:latin typeface="Lucida Grande"/>
                <a:ea typeface="Lucida Grande"/>
                <a:cs typeface="Lucida Grande"/>
                <a:sym typeface="Lucida Grande"/>
              </a:rPr>
              <a:t>. </a:t>
            </a:r>
            <a:endParaRPr lang="en-US" sz="2200" dirty="0" smtClean="0">
              <a:effectLst/>
              <a:latin typeface="Lucida Grande"/>
              <a:ea typeface="Lucida Grande"/>
              <a:cs typeface="Lucida Grande"/>
              <a:sym typeface="Lucida Grande"/>
            </a:endParaRPr>
          </a:p>
          <a:p>
            <a:pPr lvl="0"/>
            <a:r>
              <a:rPr lang="en-US" sz="2200" dirty="0" err="1" smtClean="0">
                <a:effectLst/>
                <a:latin typeface="Lucida Grande"/>
                <a:ea typeface="Lucida Grande"/>
                <a:cs typeface="Lucida Grande"/>
                <a:sym typeface="Lucida Grande"/>
              </a:rPr>
              <a:t>Смиренные</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бескорыстные</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люди</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постоянно</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взывают</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Боже</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будь</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милостив</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ко</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мне</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грешнику</a:t>
            </a:r>
            <a:r>
              <a:rPr lang="en-US" sz="2200" dirty="0" smtClean="0">
                <a:effectLst/>
                <a:latin typeface="Lucida Grande"/>
                <a:ea typeface="Lucida Grande"/>
                <a:cs typeface="Lucida Grande"/>
                <a:sym typeface="Lucida Grande"/>
              </a:rPr>
              <a:t>!”</a:t>
            </a:r>
          </a:p>
          <a:p>
            <a:r>
              <a:rPr lang="en-US" sz="2200" i="1" dirty="0" smtClean="0">
                <a:effectLst/>
                <a:latin typeface="Lucida Grande"/>
                <a:ea typeface="Lucida Grande"/>
                <a:cs typeface="Lucida Grande"/>
                <a:sym typeface="Lucida Grande"/>
              </a:rPr>
              <a:t> </a:t>
            </a:r>
            <a:endParaRPr lang="en-US" sz="2200" dirty="0" smtClean="0">
              <a:effectLst/>
              <a:latin typeface="Lucida Grande"/>
              <a:ea typeface="Lucida Grande"/>
              <a:cs typeface="Lucida Grande"/>
              <a:sym typeface="Lucida Grande"/>
            </a:endParaRPr>
          </a:p>
          <a:p>
            <a:r>
              <a:rPr lang="en-US" sz="2200" i="1" dirty="0" smtClean="0">
                <a:effectLst/>
                <a:latin typeface="Lucida Grande"/>
                <a:ea typeface="Lucida Grande"/>
                <a:cs typeface="Lucida Grande"/>
                <a:sym typeface="Lucida Grande"/>
              </a:rPr>
              <a:t>“</a:t>
            </a:r>
            <a:r>
              <a:rPr lang="en-US" sz="2200" i="1" dirty="0" err="1" smtClean="0">
                <a:effectLst/>
                <a:latin typeface="Lucida Grande"/>
                <a:ea typeface="Lucida Grande"/>
                <a:cs typeface="Lucida Grande"/>
                <a:sym typeface="Lucida Grande"/>
              </a:rPr>
              <a:t>Мытарь</a:t>
            </a:r>
            <a:r>
              <a:rPr lang="en-US" sz="2200" i="1" dirty="0" smtClean="0">
                <a:effectLst/>
                <a:latin typeface="Lucida Grande"/>
                <a:ea typeface="Lucida Grande"/>
                <a:cs typeface="Lucida Grande"/>
                <a:sym typeface="Lucida Grande"/>
              </a:rPr>
              <a:t> </a:t>
            </a:r>
            <a:r>
              <a:rPr lang="en-US" sz="2200" i="1" dirty="0" err="1" smtClean="0">
                <a:effectLst/>
                <a:latin typeface="Lucida Grande"/>
                <a:ea typeface="Lucida Grande"/>
                <a:cs typeface="Lucida Grande"/>
                <a:sym typeface="Lucida Grande"/>
              </a:rPr>
              <a:t>же</a:t>
            </a:r>
            <a:r>
              <a:rPr lang="en-US" sz="2200" i="1" dirty="0" smtClean="0">
                <a:effectLst/>
                <a:latin typeface="Lucida Grande"/>
                <a:ea typeface="Lucida Grande"/>
                <a:cs typeface="Lucida Grande"/>
                <a:sym typeface="Lucida Grande"/>
              </a:rPr>
              <a:t>, </a:t>
            </a:r>
            <a:r>
              <a:rPr lang="en-US" sz="2200" i="1" dirty="0" err="1" smtClean="0">
                <a:effectLst/>
                <a:latin typeface="Lucida Grande"/>
                <a:ea typeface="Lucida Grande"/>
                <a:cs typeface="Lucida Grande"/>
                <a:sym typeface="Lucida Grande"/>
              </a:rPr>
              <a:t>стоя</a:t>
            </a:r>
            <a:r>
              <a:rPr lang="en-US" sz="2200" i="1" dirty="0" smtClean="0">
                <a:effectLst/>
                <a:latin typeface="Lucida Grande"/>
                <a:ea typeface="Lucida Grande"/>
                <a:cs typeface="Lucida Grande"/>
                <a:sym typeface="Lucida Grande"/>
              </a:rPr>
              <a:t> </a:t>
            </a:r>
            <a:r>
              <a:rPr lang="en-US" sz="2200" i="1" dirty="0" err="1" smtClean="0">
                <a:effectLst/>
                <a:latin typeface="Lucida Grande"/>
                <a:ea typeface="Lucida Grande"/>
                <a:cs typeface="Lucida Grande"/>
                <a:sym typeface="Lucida Grande"/>
              </a:rPr>
              <a:t>вдали</a:t>
            </a:r>
            <a:r>
              <a:rPr lang="en-US" sz="2200" i="1" dirty="0" smtClean="0">
                <a:effectLst/>
                <a:latin typeface="Lucida Grande"/>
                <a:ea typeface="Lucida Grande"/>
                <a:cs typeface="Lucida Grande"/>
                <a:sym typeface="Lucida Grande"/>
              </a:rPr>
              <a:t>, </a:t>
            </a:r>
            <a:r>
              <a:rPr lang="en-US" sz="2200" i="1" dirty="0" err="1" smtClean="0">
                <a:effectLst/>
                <a:latin typeface="Lucida Grande"/>
                <a:ea typeface="Lucida Grande"/>
                <a:cs typeface="Lucida Grande"/>
                <a:sym typeface="Lucida Grande"/>
              </a:rPr>
              <a:t>не</a:t>
            </a:r>
            <a:r>
              <a:rPr lang="en-US" sz="2200" i="1" dirty="0" smtClean="0">
                <a:effectLst/>
                <a:latin typeface="Lucida Grande"/>
                <a:ea typeface="Lucida Grande"/>
                <a:cs typeface="Lucida Grande"/>
                <a:sym typeface="Lucida Grande"/>
              </a:rPr>
              <a:t> </a:t>
            </a:r>
            <a:r>
              <a:rPr lang="en-US" sz="2200" i="1" dirty="0" err="1" smtClean="0">
                <a:effectLst/>
                <a:latin typeface="Lucida Grande"/>
                <a:ea typeface="Lucida Grande"/>
                <a:cs typeface="Lucida Grande"/>
                <a:sym typeface="Lucida Grande"/>
              </a:rPr>
              <a:t>смел</a:t>
            </a:r>
            <a:r>
              <a:rPr lang="en-US" sz="2200" i="1" dirty="0" smtClean="0">
                <a:effectLst/>
                <a:latin typeface="Lucida Grande"/>
                <a:ea typeface="Lucida Grande"/>
                <a:cs typeface="Lucida Grande"/>
                <a:sym typeface="Lucida Grande"/>
              </a:rPr>
              <a:t> </a:t>
            </a:r>
            <a:r>
              <a:rPr lang="en-US" sz="2200" i="1" dirty="0" err="1" smtClean="0">
                <a:effectLst/>
                <a:latin typeface="Lucida Grande"/>
                <a:ea typeface="Lucida Grande"/>
                <a:cs typeface="Lucida Grande"/>
                <a:sym typeface="Lucida Grande"/>
              </a:rPr>
              <a:t>даже</a:t>
            </a:r>
            <a:r>
              <a:rPr lang="en-US" sz="2200" i="1" dirty="0" smtClean="0">
                <a:effectLst/>
                <a:latin typeface="Lucida Grande"/>
                <a:ea typeface="Lucida Grande"/>
                <a:cs typeface="Lucida Grande"/>
                <a:sym typeface="Lucida Grande"/>
              </a:rPr>
              <a:t> </a:t>
            </a:r>
            <a:r>
              <a:rPr lang="en-US" sz="2200" i="1" dirty="0" err="1" smtClean="0">
                <a:effectLst/>
                <a:latin typeface="Lucida Grande"/>
                <a:ea typeface="Lucida Grande"/>
                <a:cs typeface="Lucida Grande"/>
                <a:sym typeface="Lucida Grande"/>
              </a:rPr>
              <a:t>поднять</a:t>
            </a:r>
            <a:r>
              <a:rPr lang="en-US" sz="2200" i="1" dirty="0" smtClean="0">
                <a:effectLst/>
                <a:latin typeface="Lucida Grande"/>
                <a:ea typeface="Lucida Grande"/>
                <a:cs typeface="Lucida Grande"/>
                <a:sym typeface="Lucida Grande"/>
              </a:rPr>
              <a:t> </a:t>
            </a:r>
            <a:r>
              <a:rPr lang="en-US" sz="2200" i="1" dirty="0" err="1" smtClean="0">
                <a:effectLst/>
                <a:latin typeface="Lucida Grande"/>
                <a:ea typeface="Lucida Grande"/>
                <a:cs typeface="Lucida Grande"/>
                <a:sym typeface="Lucida Grande"/>
              </a:rPr>
              <a:t>глаз</a:t>
            </a:r>
            <a:r>
              <a:rPr lang="en-US" sz="2200" i="1" dirty="0" smtClean="0">
                <a:effectLst/>
                <a:latin typeface="Lucida Grande"/>
                <a:ea typeface="Lucida Grande"/>
                <a:cs typeface="Lucida Grande"/>
                <a:sym typeface="Lucida Grande"/>
              </a:rPr>
              <a:t> </a:t>
            </a:r>
            <a:r>
              <a:rPr lang="en-US" sz="2200" i="1" dirty="0" err="1" smtClean="0">
                <a:effectLst/>
                <a:latin typeface="Lucida Grande"/>
                <a:ea typeface="Lucida Grande"/>
                <a:cs typeface="Lucida Grande"/>
                <a:sym typeface="Lucida Grande"/>
              </a:rPr>
              <a:t>на</a:t>
            </a:r>
            <a:r>
              <a:rPr lang="en-US" sz="2200" i="1" dirty="0" smtClean="0">
                <a:effectLst/>
                <a:latin typeface="Lucida Grande"/>
                <a:ea typeface="Lucida Grande"/>
                <a:cs typeface="Lucida Grande"/>
                <a:sym typeface="Lucida Grande"/>
              </a:rPr>
              <a:t> </a:t>
            </a:r>
            <a:r>
              <a:rPr lang="en-US" sz="2200" i="1" dirty="0" err="1" smtClean="0">
                <a:effectLst/>
                <a:latin typeface="Lucida Grande"/>
                <a:ea typeface="Lucida Grande"/>
                <a:cs typeface="Lucida Grande"/>
                <a:sym typeface="Lucida Grande"/>
              </a:rPr>
              <a:t>небо</a:t>
            </a:r>
            <a:r>
              <a:rPr lang="en-US" sz="2200" i="1" dirty="0" smtClean="0">
                <a:effectLst/>
                <a:latin typeface="Lucida Grande"/>
                <a:ea typeface="Lucida Grande"/>
                <a:cs typeface="Lucida Grande"/>
                <a:sym typeface="Lucida Grande"/>
              </a:rPr>
              <a:t>; </a:t>
            </a:r>
            <a:r>
              <a:rPr lang="en-US" sz="2200" i="1" dirty="0" err="1" smtClean="0">
                <a:effectLst/>
                <a:latin typeface="Lucida Grande"/>
                <a:ea typeface="Lucida Grande"/>
                <a:cs typeface="Lucida Grande"/>
                <a:sym typeface="Lucida Grande"/>
              </a:rPr>
              <a:t>но</a:t>
            </a:r>
            <a:r>
              <a:rPr lang="en-US" sz="2200" i="1" dirty="0" smtClean="0">
                <a:effectLst/>
                <a:latin typeface="Lucida Grande"/>
                <a:ea typeface="Lucida Grande"/>
                <a:cs typeface="Lucida Grande"/>
                <a:sym typeface="Lucida Grande"/>
              </a:rPr>
              <a:t>, </a:t>
            </a:r>
            <a:r>
              <a:rPr lang="en-US" sz="2200" i="1" dirty="0" err="1" smtClean="0">
                <a:effectLst/>
                <a:latin typeface="Lucida Grande"/>
                <a:ea typeface="Lucida Grande"/>
                <a:cs typeface="Lucida Grande"/>
                <a:sym typeface="Lucida Grande"/>
              </a:rPr>
              <a:t>ударяя</a:t>
            </a:r>
            <a:r>
              <a:rPr lang="en-US" sz="2200" i="1" dirty="0" smtClean="0">
                <a:effectLst/>
                <a:latin typeface="Lucida Grande"/>
                <a:ea typeface="Lucida Grande"/>
                <a:cs typeface="Lucida Grande"/>
                <a:sym typeface="Lucida Grande"/>
              </a:rPr>
              <a:t> </a:t>
            </a:r>
            <a:r>
              <a:rPr lang="en-US" sz="2200" i="1" dirty="0" err="1" smtClean="0">
                <a:effectLst/>
                <a:latin typeface="Lucida Grande"/>
                <a:ea typeface="Lucida Grande"/>
                <a:cs typeface="Lucida Grande"/>
                <a:sym typeface="Lucida Grande"/>
              </a:rPr>
              <a:t>себя</a:t>
            </a:r>
            <a:r>
              <a:rPr lang="en-US" sz="2200" i="1" dirty="0" smtClean="0">
                <a:effectLst/>
                <a:latin typeface="Lucida Grande"/>
                <a:ea typeface="Lucida Grande"/>
                <a:cs typeface="Lucida Grande"/>
                <a:sym typeface="Lucida Grande"/>
              </a:rPr>
              <a:t> </a:t>
            </a:r>
            <a:r>
              <a:rPr lang="en-US" sz="2200" i="1" dirty="0" err="1" smtClean="0">
                <a:effectLst/>
                <a:latin typeface="Lucida Grande"/>
                <a:ea typeface="Lucida Grande"/>
                <a:cs typeface="Lucida Grande"/>
                <a:sym typeface="Lucida Grande"/>
              </a:rPr>
              <a:t>в</a:t>
            </a:r>
            <a:r>
              <a:rPr lang="en-US" sz="2200" i="1" dirty="0" smtClean="0">
                <a:effectLst/>
                <a:latin typeface="Lucida Grande"/>
                <a:ea typeface="Lucida Grande"/>
                <a:cs typeface="Lucida Grande"/>
                <a:sym typeface="Lucida Grande"/>
              </a:rPr>
              <a:t> </a:t>
            </a:r>
            <a:r>
              <a:rPr lang="en-US" sz="2200" i="1" dirty="0" err="1" smtClean="0">
                <a:effectLst/>
                <a:latin typeface="Lucida Grande"/>
                <a:ea typeface="Lucida Grande"/>
                <a:cs typeface="Lucida Grande"/>
                <a:sym typeface="Lucida Grande"/>
              </a:rPr>
              <a:t>грудь</a:t>
            </a:r>
            <a:r>
              <a:rPr lang="en-US" sz="2200" i="1" dirty="0" smtClean="0">
                <a:effectLst/>
                <a:latin typeface="Lucida Grande"/>
                <a:ea typeface="Lucida Grande"/>
                <a:cs typeface="Lucida Grande"/>
                <a:sym typeface="Lucida Grande"/>
              </a:rPr>
              <a:t>, </a:t>
            </a:r>
            <a:r>
              <a:rPr lang="en-US" sz="2200" i="1" dirty="0" err="1" smtClean="0">
                <a:effectLst/>
                <a:latin typeface="Lucida Grande"/>
                <a:ea typeface="Lucida Grande"/>
                <a:cs typeface="Lucida Grande"/>
                <a:sym typeface="Lucida Grande"/>
              </a:rPr>
              <a:t>говорил</a:t>
            </a:r>
            <a:r>
              <a:rPr lang="en-US" sz="2200" i="1" dirty="0" smtClean="0">
                <a:effectLst/>
                <a:latin typeface="Lucida Grande"/>
                <a:ea typeface="Lucida Grande"/>
                <a:cs typeface="Lucida Grande"/>
                <a:sym typeface="Lucida Grande"/>
              </a:rPr>
              <a:t>: </a:t>
            </a:r>
            <a:r>
              <a:rPr lang="en-US" sz="2200" i="1" dirty="0" err="1" smtClean="0">
                <a:effectLst/>
                <a:latin typeface="Lucida Grande"/>
                <a:ea typeface="Lucida Grande"/>
                <a:cs typeface="Lucida Grande"/>
                <a:sym typeface="Lucida Grande"/>
              </a:rPr>
              <a:t>Боже</a:t>
            </a:r>
            <a:r>
              <a:rPr lang="en-US" sz="2200" i="1" dirty="0" smtClean="0">
                <a:effectLst/>
                <a:latin typeface="Lucida Grande"/>
                <a:ea typeface="Lucida Grande"/>
                <a:cs typeface="Lucida Grande"/>
                <a:sym typeface="Lucida Grande"/>
              </a:rPr>
              <a:t>, </a:t>
            </a:r>
            <a:r>
              <a:rPr lang="en-US" sz="2200" i="1" dirty="0" err="1" smtClean="0">
                <a:effectLst/>
                <a:latin typeface="Lucida Grande"/>
                <a:ea typeface="Lucida Grande"/>
                <a:cs typeface="Lucida Grande"/>
                <a:sym typeface="Lucida Grande"/>
              </a:rPr>
              <a:t>будь</a:t>
            </a:r>
            <a:r>
              <a:rPr lang="en-US" sz="2200" i="1" dirty="0" smtClean="0">
                <a:effectLst/>
                <a:latin typeface="Lucida Grande"/>
                <a:ea typeface="Lucida Grande"/>
                <a:cs typeface="Lucida Grande"/>
                <a:sym typeface="Lucida Grande"/>
              </a:rPr>
              <a:t> </a:t>
            </a:r>
            <a:r>
              <a:rPr lang="en-US" sz="2200" i="1" dirty="0" err="1" smtClean="0">
                <a:effectLst/>
                <a:latin typeface="Lucida Grande"/>
                <a:ea typeface="Lucida Grande"/>
                <a:cs typeface="Lucida Grande"/>
                <a:sym typeface="Lucida Grande"/>
              </a:rPr>
              <a:t>милостив</a:t>
            </a:r>
            <a:r>
              <a:rPr lang="en-US" sz="2200" i="1" dirty="0" smtClean="0">
                <a:effectLst/>
                <a:latin typeface="Lucida Grande"/>
                <a:ea typeface="Lucida Grande"/>
                <a:cs typeface="Lucida Grande"/>
                <a:sym typeface="Lucida Grande"/>
              </a:rPr>
              <a:t> </a:t>
            </a:r>
            <a:r>
              <a:rPr lang="en-US" sz="2200" i="1" dirty="0" err="1" smtClean="0">
                <a:effectLst/>
                <a:latin typeface="Lucida Grande"/>
                <a:ea typeface="Lucida Grande"/>
                <a:cs typeface="Lucida Grande"/>
                <a:sym typeface="Lucida Grande"/>
              </a:rPr>
              <a:t>ко</a:t>
            </a:r>
            <a:r>
              <a:rPr lang="en-US" sz="2200" i="1" dirty="0" smtClean="0">
                <a:effectLst/>
                <a:latin typeface="Lucida Grande"/>
                <a:ea typeface="Lucida Grande"/>
                <a:cs typeface="Lucida Grande"/>
                <a:sym typeface="Lucida Grande"/>
              </a:rPr>
              <a:t> </a:t>
            </a:r>
            <a:r>
              <a:rPr lang="en-US" sz="2200" i="1" dirty="0" err="1" smtClean="0">
                <a:effectLst/>
                <a:latin typeface="Lucida Grande"/>
                <a:ea typeface="Lucida Grande"/>
                <a:cs typeface="Lucida Grande"/>
                <a:sym typeface="Lucida Grande"/>
              </a:rPr>
              <a:t>мне</a:t>
            </a:r>
            <a:r>
              <a:rPr lang="en-US" sz="2200" i="1" dirty="0" smtClean="0">
                <a:effectLst/>
                <a:latin typeface="Lucida Grande"/>
                <a:ea typeface="Lucida Grande"/>
                <a:cs typeface="Lucida Grande"/>
                <a:sym typeface="Lucida Grande"/>
              </a:rPr>
              <a:t> </a:t>
            </a:r>
            <a:r>
              <a:rPr lang="en-US" sz="2200" i="1" dirty="0" err="1" smtClean="0">
                <a:effectLst/>
                <a:latin typeface="Lucida Grande"/>
                <a:ea typeface="Lucida Grande"/>
                <a:cs typeface="Lucida Grande"/>
                <a:sym typeface="Lucida Grande"/>
              </a:rPr>
              <a:t>грешнику</a:t>
            </a:r>
            <a:r>
              <a:rPr lang="en-US" sz="2200" i="1" dirty="0" smtClean="0">
                <a:effectLst/>
                <a:latin typeface="Lucida Grande"/>
                <a:ea typeface="Lucida Grande"/>
                <a:cs typeface="Lucida Grande"/>
                <a:sym typeface="Lucida Grande"/>
              </a:rPr>
              <a:t>!” (</a:t>
            </a:r>
            <a:r>
              <a:rPr lang="en-US" sz="2200" i="1" dirty="0" err="1" smtClean="0">
                <a:effectLst/>
                <a:latin typeface="Lucida Grande"/>
                <a:ea typeface="Lucida Grande"/>
                <a:cs typeface="Lucida Grande"/>
                <a:sym typeface="Lucida Grande"/>
              </a:rPr>
              <a:t>Лк</a:t>
            </a:r>
            <a:r>
              <a:rPr lang="en-US" sz="2200" i="1" dirty="0" smtClean="0">
                <a:effectLst/>
                <a:latin typeface="Lucida Grande"/>
                <a:ea typeface="Lucida Grande"/>
                <a:cs typeface="Lucida Grande"/>
                <a:sym typeface="Lucida Grande"/>
              </a:rPr>
              <a:t>. 18:13).</a:t>
            </a:r>
            <a:endParaRPr lang="en-US" sz="2200" dirty="0" smtClean="0">
              <a:effectLst/>
              <a:latin typeface="Lucida Grande"/>
              <a:ea typeface="Lucida Grande"/>
              <a:cs typeface="Lucida Grande"/>
              <a:sym typeface="Lucida Grande"/>
            </a:endParaRPr>
          </a:p>
          <a:p>
            <a:pPr lvl="0"/>
            <a:endParaRPr lang="ru-RU" sz="2200" b="1" dirty="0" smtClean="0">
              <a:effectLst/>
              <a:latin typeface="Lucida Grande"/>
              <a:ea typeface="Lucida Grande"/>
              <a:cs typeface="Lucida Grande"/>
              <a:sym typeface="Lucida Grande"/>
            </a:endParaRPr>
          </a:p>
        </p:txBody>
      </p:sp>
    </p:spTree>
    <p:extLst>
      <p:ext uri="{BB962C8B-B14F-4D97-AF65-F5344CB8AC3E}">
        <p14:creationId xmlns:p14="http://schemas.microsoft.com/office/powerpoint/2010/main" val="133767238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2200" b="1" dirty="0" err="1" smtClean="0">
                <a:effectLst/>
                <a:latin typeface="Lucida Grande"/>
                <a:ea typeface="Lucida Grande"/>
                <a:cs typeface="Lucida Grande"/>
                <a:sym typeface="Lucida Grande"/>
              </a:rPr>
              <a:t>Гордые</a:t>
            </a:r>
            <a:r>
              <a:rPr lang="en-US" sz="2200" b="1" dirty="0" smtClean="0">
                <a:effectLst/>
                <a:latin typeface="Lucida Grande"/>
                <a:ea typeface="Lucida Grande"/>
                <a:cs typeface="Lucida Grande"/>
                <a:sym typeface="Lucida Grande"/>
              </a:rPr>
              <a:t> </a:t>
            </a:r>
            <a:r>
              <a:rPr lang="en-US" sz="2200" b="1" dirty="0" err="1" smtClean="0">
                <a:effectLst/>
                <a:latin typeface="Lucida Grande"/>
                <a:ea typeface="Lucida Grande"/>
                <a:cs typeface="Lucida Grande"/>
                <a:sym typeface="Lucida Grande"/>
              </a:rPr>
              <a:t>самодовольные</a:t>
            </a:r>
            <a:r>
              <a:rPr lang="en-US" sz="2200" b="1" dirty="0" smtClean="0">
                <a:effectLst/>
                <a:latin typeface="Lucida Grande"/>
                <a:ea typeface="Lucida Grande"/>
                <a:cs typeface="Lucida Grande"/>
                <a:sym typeface="Lucida Grande"/>
              </a:rPr>
              <a:t> </a:t>
            </a:r>
            <a:r>
              <a:rPr lang="en-US" sz="2200" b="1" dirty="0" err="1" smtClean="0">
                <a:effectLst/>
                <a:latin typeface="Lucida Grande"/>
                <a:ea typeface="Lucida Grande"/>
                <a:cs typeface="Lucida Grande"/>
                <a:sym typeface="Lucida Grande"/>
              </a:rPr>
              <a:t>люди</a:t>
            </a:r>
            <a:r>
              <a:rPr lang="en-US" sz="2200" b="1" dirty="0" smtClean="0">
                <a:effectLst/>
                <a:latin typeface="Lucida Grande"/>
                <a:ea typeface="Lucida Grande"/>
                <a:cs typeface="Lucida Grande"/>
                <a:sym typeface="Lucida Grande"/>
              </a:rPr>
              <a:t> </a:t>
            </a:r>
            <a:r>
              <a:rPr lang="ru-RU" sz="2200" b="1" dirty="0" smtClean="0">
                <a:effectLst/>
                <a:latin typeface="Lucida Grande"/>
                <a:ea typeface="Lucida Grande"/>
                <a:cs typeface="Lucida Grande"/>
                <a:sym typeface="Lucida Grande"/>
              </a:rPr>
              <a:t>не думают, что они сами нуждаются в возрождении, а вот другие да. </a:t>
            </a:r>
            <a:r>
              <a:rPr lang="en-US" sz="2200" dirty="0" smtClean="0">
                <a:effectLst/>
                <a:latin typeface="Lucida Grande"/>
                <a:ea typeface="Lucida Grande"/>
                <a:cs typeface="Lucida Grande"/>
                <a:sym typeface="Lucida Grande"/>
              </a:rPr>
              <a:t>(</a:t>
            </a:r>
            <a:r>
              <a:rPr lang="en-US" sz="2200" dirty="0" err="1" smtClean="0">
                <a:effectLst/>
                <a:latin typeface="Lucida Grande"/>
                <a:ea typeface="Lucida Grande"/>
                <a:cs typeface="Lucida Grande"/>
                <a:sym typeface="Lucida Grande"/>
              </a:rPr>
              <a:t>Фактически</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прямо</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сейчас</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они</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составляют</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список</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тех</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кто</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должен</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с</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этим</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самым</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списком</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ознакомиться</a:t>
            </a:r>
            <a:r>
              <a:rPr lang="en-US" sz="2200" dirty="0" smtClean="0">
                <a:effectLst/>
                <a:latin typeface="Lucida Grande"/>
                <a:ea typeface="Lucida Grande"/>
                <a:cs typeface="Lucida Grande"/>
                <a:sym typeface="Lucida Grande"/>
              </a:rPr>
              <a:t>.)</a:t>
            </a:r>
          </a:p>
          <a:p>
            <a:pPr lvl="0"/>
            <a:r>
              <a:rPr lang="en-US" sz="2200" dirty="0" err="1" smtClean="0">
                <a:effectLst/>
                <a:latin typeface="Lucida Grande"/>
                <a:ea typeface="Lucida Grande"/>
                <a:cs typeface="Lucida Grande"/>
                <a:sym typeface="Lucida Grande"/>
              </a:rPr>
              <a:t>Смиренные</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бескорыстные</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люди</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первыми</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готовы</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признать</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что</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нуждаются</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в</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ежедневном</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духовном</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возрождении</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Они</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постоянно</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чувствуют</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потребность</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в</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излитии</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Духа</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Святого</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в</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своих</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сердцах</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и</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жизнях</a:t>
            </a:r>
            <a:r>
              <a:rPr lang="en-US" sz="2200" dirty="0" smtClean="0">
                <a:effectLst/>
                <a:latin typeface="Lucida Grande"/>
                <a:ea typeface="Lucida Grande"/>
                <a:cs typeface="Lucida Grande"/>
                <a:sym typeface="Lucida Grande"/>
              </a:rPr>
              <a:t>. </a:t>
            </a:r>
          </a:p>
          <a:p>
            <a:r>
              <a:rPr lang="en-US" sz="2200" b="1" dirty="0" smtClean="0">
                <a:effectLst/>
                <a:latin typeface="Lucida Grande"/>
                <a:ea typeface="Lucida Grande"/>
                <a:cs typeface="Lucida Grande"/>
                <a:sym typeface="Lucida Grande"/>
              </a:rPr>
              <a:t> </a:t>
            </a:r>
            <a:endParaRPr lang="en-US" sz="2200" dirty="0" smtClean="0">
              <a:effectLst/>
              <a:latin typeface="Lucida Grande"/>
              <a:ea typeface="Lucida Grande"/>
              <a:cs typeface="Lucida Grande"/>
              <a:sym typeface="Lucida Grande"/>
            </a:endParaRPr>
          </a:p>
          <a:p>
            <a:r>
              <a:rPr lang="en-US" sz="2200" i="1" dirty="0" smtClean="0">
                <a:effectLst/>
                <a:latin typeface="Lucida Grande"/>
                <a:ea typeface="Lucida Grande"/>
                <a:cs typeface="Lucida Grande"/>
                <a:sym typeface="Lucida Grande"/>
              </a:rPr>
              <a:t>“</a:t>
            </a:r>
            <a:r>
              <a:rPr lang="en-US" sz="2200" i="1" dirty="0" err="1" smtClean="0">
                <a:effectLst/>
                <a:latin typeface="Lucida Grande"/>
                <a:ea typeface="Lucida Grande"/>
                <a:cs typeface="Lucida Grande"/>
                <a:sym typeface="Lucida Grande"/>
              </a:rPr>
              <a:t>Неужели</a:t>
            </a:r>
            <a:r>
              <a:rPr lang="en-US" sz="2200" i="1" dirty="0" smtClean="0">
                <a:effectLst/>
                <a:latin typeface="Lucida Grande"/>
                <a:ea typeface="Lucida Grande"/>
                <a:cs typeface="Lucida Grande"/>
                <a:sym typeface="Lucida Grande"/>
              </a:rPr>
              <a:t> </a:t>
            </a:r>
            <a:r>
              <a:rPr lang="en-US" sz="2200" i="1" dirty="0" err="1" smtClean="0">
                <a:effectLst/>
                <a:latin typeface="Lucida Grande"/>
                <a:ea typeface="Lucida Grande"/>
                <a:cs typeface="Lucida Grande"/>
                <a:sym typeface="Lucida Grande"/>
              </a:rPr>
              <a:t>снова</a:t>
            </a:r>
            <a:r>
              <a:rPr lang="en-US" sz="2200" i="1" dirty="0" smtClean="0">
                <a:effectLst/>
                <a:latin typeface="Lucida Grande"/>
                <a:ea typeface="Lucida Grande"/>
                <a:cs typeface="Lucida Grande"/>
                <a:sym typeface="Lucida Grande"/>
              </a:rPr>
              <a:t> </a:t>
            </a:r>
            <a:r>
              <a:rPr lang="en-US" sz="2200" i="1" dirty="0" err="1" smtClean="0">
                <a:effectLst/>
                <a:latin typeface="Lucida Grande"/>
                <a:ea typeface="Lucida Grande"/>
                <a:cs typeface="Lucida Grande"/>
                <a:sym typeface="Lucida Grande"/>
              </a:rPr>
              <a:t>не</a:t>
            </a:r>
            <a:r>
              <a:rPr lang="en-US" sz="2200" i="1" dirty="0" smtClean="0">
                <a:effectLst/>
                <a:latin typeface="Lucida Grande"/>
                <a:ea typeface="Lucida Grande"/>
                <a:cs typeface="Lucida Grande"/>
                <a:sym typeface="Lucida Grande"/>
              </a:rPr>
              <a:t> </a:t>
            </a:r>
            <a:r>
              <a:rPr lang="en-US" sz="2200" i="1" dirty="0" err="1" smtClean="0">
                <a:effectLst/>
                <a:latin typeface="Lucida Grande"/>
                <a:ea typeface="Lucida Grande"/>
                <a:cs typeface="Lucida Grande"/>
                <a:sym typeface="Lucida Grande"/>
              </a:rPr>
              <a:t>оживишь</a:t>
            </a:r>
            <a:r>
              <a:rPr lang="en-US" sz="2200" i="1" dirty="0" smtClean="0">
                <a:effectLst/>
                <a:latin typeface="Lucida Grande"/>
                <a:ea typeface="Lucida Grande"/>
                <a:cs typeface="Lucida Grande"/>
                <a:sym typeface="Lucida Grande"/>
              </a:rPr>
              <a:t> </a:t>
            </a:r>
            <a:r>
              <a:rPr lang="en-US" sz="2200" i="1" dirty="0" err="1" smtClean="0">
                <a:effectLst/>
                <a:latin typeface="Lucida Grande"/>
                <a:ea typeface="Lucida Grande"/>
                <a:cs typeface="Lucida Grande"/>
                <a:sym typeface="Lucida Grande"/>
              </a:rPr>
              <a:t>нас</a:t>
            </a:r>
            <a:r>
              <a:rPr lang="en-US" sz="2200" i="1" dirty="0" smtClean="0">
                <a:effectLst/>
                <a:latin typeface="Lucida Grande"/>
                <a:ea typeface="Lucida Grande"/>
                <a:cs typeface="Lucida Grande"/>
                <a:sym typeface="Lucida Grande"/>
              </a:rPr>
              <a:t>, </a:t>
            </a:r>
            <a:r>
              <a:rPr lang="en-US" sz="2200" i="1" dirty="0" err="1" smtClean="0">
                <a:effectLst/>
                <a:latin typeface="Lucida Grande"/>
                <a:ea typeface="Lucida Grande"/>
                <a:cs typeface="Lucida Grande"/>
                <a:sym typeface="Lucida Grande"/>
              </a:rPr>
              <a:t>чтобы</a:t>
            </a:r>
            <a:r>
              <a:rPr lang="en-US" sz="2200" i="1" dirty="0" smtClean="0">
                <a:effectLst/>
                <a:latin typeface="Lucida Grande"/>
                <a:ea typeface="Lucida Grande"/>
                <a:cs typeface="Lucida Grande"/>
                <a:sym typeface="Lucida Grande"/>
              </a:rPr>
              <a:t> </a:t>
            </a:r>
            <a:r>
              <a:rPr lang="en-US" sz="2200" i="1" dirty="0" err="1" smtClean="0">
                <a:effectLst/>
                <a:latin typeface="Lucida Grande"/>
                <a:ea typeface="Lucida Grande"/>
                <a:cs typeface="Lucida Grande"/>
                <a:sym typeface="Lucida Grande"/>
              </a:rPr>
              <a:t>народ</a:t>
            </a:r>
            <a:r>
              <a:rPr lang="en-US" sz="2200" i="1" dirty="0" smtClean="0">
                <a:effectLst/>
                <a:latin typeface="Lucida Grande"/>
                <a:ea typeface="Lucida Grande"/>
                <a:cs typeface="Lucida Grande"/>
                <a:sym typeface="Lucida Grande"/>
              </a:rPr>
              <a:t> </a:t>
            </a:r>
            <a:r>
              <a:rPr lang="en-US" sz="2200" i="1" dirty="0" err="1" smtClean="0">
                <a:effectLst/>
                <a:latin typeface="Lucida Grande"/>
                <a:ea typeface="Lucida Grande"/>
                <a:cs typeface="Lucida Grande"/>
                <a:sym typeface="Lucida Grande"/>
              </a:rPr>
              <a:t>Твой</a:t>
            </a:r>
            <a:r>
              <a:rPr lang="en-US" sz="2200" i="1" dirty="0" smtClean="0">
                <a:effectLst/>
                <a:latin typeface="Lucida Grande"/>
                <a:ea typeface="Lucida Grande"/>
                <a:cs typeface="Lucida Grande"/>
                <a:sym typeface="Lucida Grande"/>
              </a:rPr>
              <a:t> </a:t>
            </a:r>
            <a:r>
              <a:rPr lang="en-US" sz="2200" i="1" dirty="0" err="1" smtClean="0">
                <a:effectLst/>
                <a:latin typeface="Lucida Grande"/>
                <a:ea typeface="Lucida Grande"/>
                <a:cs typeface="Lucida Grande"/>
                <a:sym typeface="Lucida Grande"/>
              </a:rPr>
              <a:t>возрадовался</a:t>
            </a:r>
            <a:r>
              <a:rPr lang="en-US" sz="2200" i="1" dirty="0" smtClean="0">
                <a:effectLst/>
                <a:latin typeface="Lucida Grande"/>
                <a:ea typeface="Lucida Grande"/>
                <a:cs typeface="Lucida Grande"/>
                <a:sym typeface="Lucida Grande"/>
              </a:rPr>
              <a:t> </a:t>
            </a:r>
            <a:r>
              <a:rPr lang="en-US" sz="2200" i="1" dirty="0" err="1" smtClean="0">
                <a:effectLst/>
                <a:latin typeface="Lucida Grande"/>
                <a:ea typeface="Lucida Grande"/>
                <a:cs typeface="Lucida Grande"/>
                <a:sym typeface="Lucida Grande"/>
              </a:rPr>
              <a:t>о</a:t>
            </a:r>
            <a:r>
              <a:rPr lang="en-US" sz="2200" i="1" dirty="0" smtClean="0">
                <a:effectLst/>
                <a:latin typeface="Lucida Grande"/>
                <a:ea typeface="Lucida Grande"/>
                <a:cs typeface="Lucida Grande"/>
                <a:sym typeface="Lucida Grande"/>
              </a:rPr>
              <a:t> </a:t>
            </a:r>
            <a:r>
              <a:rPr lang="en-US" sz="2200" i="1" dirty="0" err="1" smtClean="0">
                <a:effectLst/>
                <a:latin typeface="Lucida Grande"/>
                <a:ea typeface="Lucida Grande"/>
                <a:cs typeface="Lucida Grande"/>
                <a:sym typeface="Lucida Grande"/>
              </a:rPr>
              <a:t>Тебе</a:t>
            </a:r>
            <a:r>
              <a:rPr lang="en-US" sz="2200" i="1" dirty="0" smtClean="0">
                <a:effectLst/>
                <a:latin typeface="Lucida Grande"/>
                <a:ea typeface="Lucida Grande"/>
                <a:cs typeface="Lucida Grande"/>
                <a:sym typeface="Lucida Grande"/>
              </a:rPr>
              <a:t>?” (</a:t>
            </a:r>
            <a:r>
              <a:rPr lang="en-US" sz="2200" i="1" dirty="0" err="1" smtClean="0">
                <a:effectLst/>
                <a:latin typeface="Lucida Grande"/>
                <a:ea typeface="Lucida Grande"/>
                <a:cs typeface="Lucida Grande"/>
                <a:sym typeface="Lucida Grande"/>
              </a:rPr>
              <a:t>Пс</a:t>
            </a:r>
            <a:r>
              <a:rPr lang="en-US" sz="2200" i="1" dirty="0" smtClean="0">
                <a:effectLst/>
                <a:latin typeface="Lucida Grande"/>
                <a:ea typeface="Lucida Grande"/>
                <a:cs typeface="Lucida Grande"/>
                <a:sym typeface="Lucida Grande"/>
              </a:rPr>
              <a:t>. 84:7).</a:t>
            </a:r>
            <a:endParaRPr lang="en-US" sz="2200" dirty="0" smtClean="0">
              <a:effectLst/>
              <a:latin typeface="Lucida Grande"/>
              <a:ea typeface="Lucida Grande"/>
              <a:cs typeface="Lucida Grande"/>
              <a:sym typeface="Lucida Grande"/>
            </a:endParaRPr>
          </a:p>
          <a:p>
            <a:r>
              <a:rPr lang="en-US" sz="2200" i="1" dirty="0" smtClean="0">
                <a:effectLst/>
                <a:latin typeface="Lucida Grande"/>
                <a:ea typeface="Lucida Grande"/>
                <a:cs typeface="Lucida Grande"/>
                <a:sym typeface="Lucida Grande"/>
              </a:rPr>
              <a:t>“</a:t>
            </a:r>
            <a:r>
              <a:rPr lang="en-US" sz="2200" i="1" dirty="0" err="1" smtClean="0">
                <a:effectLst/>
                <a:latin typeface="Lucida Grande"/>
                <a:ea typeface="Lucida Grande"/>
                <a:cs typeface="Lucida Grande"/>
                <a:sym typeface="Lucida Grande"/>
              </a:rPr>
              <a:t>Помилуй</a:t>
            </a:r>
            <a:r>
              <a:rPr lang="en-US" sz="2200" i="1" dirty="0" smtClean="0">
                <a:effectLst/>
                <a:latin typeface="Lucida Grande"/>
                <a:ea typeface="Lucida Grande"/>
                <a:cs typeface="Lucida Grande"/>
                <a:sym typeface="Lucida Grande"/>
              </a:rPr>
              <a:t> </a:t>
            </a:r>
            <a:r>
              <a:rPr lang="en-US" sz="2200" i="1" dirty="0" err="1" smtClean="0">
                <a:effectLst/>
                <a:latin typeface="Lucida Grande"/>
                <a:ea typeface="Lucida Grande"/>
                <a:cs typeface="Lucida Grande"/>
                <a:sym typeface="Lucida Grande"/>
              </a:rPr>
              <a:t>меня</a:t>
            </a:r>
            <a:r>
              <a:rPr lang="en-US" sz="2200" i="1" dirty="0" smtClean="0">
                <a:effectLst/>
                <a:latin typeface="Lucida Grande"/>
                <a:ea typeface="Lucida Grande"/>
                <a:cs typeface="Lucida Grande"/>
                <a:sym typeface="Lucida Grande"/>
              </a:rPr>
              <a:t>, </a:t>
            </a:r>
            <a:r>
              <a:rPr lang="en-US" sz="2200" i="1" dirty="0" err="1" smtClean="0">
                <a:effectLst/>
                <a:latin typeface="Lucida Grande"/>
                <a:ea typeface="Lucida Grande"/>
                <a:cs typeface="Lucida Grande"/>
                <a:sym typeface="Lucida Grande"/>
              </a:rPr>
              <a:t>Господи</a:t>
            </a:r>
            <a:r>
              <a:rPr lang="en-US" sz="2200" i="1" dirty="0" smtClean="0">
                <a:effectLst/>
                <a:latin typeface="Lucida Grande"/>
                <a:ea typeface="Lucida Grande"/>
                <a:cs typeface="Lucida Grande"/>
                <a:sym typeface="Lucida Grande"/>
              </a:rPr>
              <a:t>, </a:t>
            </a:r>
            <a:r>
              <a:rPr lang="en-US" sz="2200" i="1" dirty="0" err="1" smtClean="0">
                <a:effectLst/>
                <a:latin typeface="Lucida Grande"/>
                <a:ea typeface="Lucida Grande"/>
                <a:cs typeface="Lucida Grande"/>
                <a:sym typeface="Lucida Grande"/>
              </a:rPr>
              <a:t>ибо</a:t>
            </a:r>
            <a:r>
              <a:rPr lang="en-US" sz="2200" i="1" dirty="0" smtClean="0">
                <a:effectLst/>
                <a:latin typeface="Lucida Grande"/>
                <a:ea typeface="Lucida Grande"/>
                <a:cs typeface="Lucida Grande"/>
                <a:sym typeface="Lucida Grande"/>
              </a:rPr>
              <a:t> </a:t>
            </a:r>
            <a:r>
              <a:rPr lang="en-US" sz="2200" i="1" dirty="0" err="1" smtClean="0">
                <a:effectLst/>
                <a:latin typeface="Lucida Grande"/>
                <a:ea typeface="Lucida Grande"/>
                <a:cs typeface="Lucida Grande"/>
                <a:sym typeface="Lucida Grande"/>
              </a:rPr>
              <a:t>к</a:t>
            </a:r>
            <a:r>
              <a:rPr lang="en-US" sz="2200" i="1" dirty="0" smtClean="0">
                <a:effectLst/>
                <a:latin typeface="Lucida Grande"/>
                <a:ea typeface="Lucida Grande"/>
                <a:cs typeface="Lucida Grande"/>
                <a:sym typeface="Lucida Grande"/>
              </a:rPr>
              <a:t> </a:t>
            </a:r>
            <a:r>
              <a:rPr lang="en-US" sz="2200" i="1" dirty="0" err="1" smtClean="0">
                <a:effectLst/>
                <a:latin typeface="Lucida Grande"/>
                <a:ea typeface="Lucida Grande"/>
                <a:cs typeface="Lucida Grande"/>
                <a:sym typeface="Lucida Grande"/>
              </a:rPr>
              <a:t>Тебе</a:t>
            </a:r>
            <a:r>
              <a:rPr lang="en-US" sz="2200" i="1" dirty="0" smtClean="0">
                <a:effectLst/>
                <a:latin typeface="Lucida Grande"/>
                <a:ea typeface="Lucida Grande"/>
                <a:cs typeface="Lucida Grande"/>
                <a:sym typeface="Lucida Grande"/>
              </a:rPr>
              <a:t> </a:t>
            </a:r>
            <a:r>
              <a:rPr lang="en-US" sz="2200" i="1" dirty="0" err="1" smtClean="0">
                <a:effectLst/>
                <a:latin typeface="Lucida Grande"/>
                <a:ea typeface="Lucida Grande"/>
                <a:cs typeface="Lucida Grande"/>
                <a:sym typeface="Lucida Grande"/>
              </a:rPr>
              <a:t>взываю</a:t>
            </a:r>
            <a:r>
              <a:rPr lang="en-US" sz="2200" i="1" dirty="0" smtClean="0">
                <a:effectLst/>
                <a:latin typeface="Lucida Grande"/>
                <a:ea typeface="Lucida Grande"/>
                <a:cs typeface="Lucida Grande"/>
                <a:sym typeface="Lucida Grande"/>
              </a:rPr>
              <a:t> </a:t>
            </a:r>
            <a:r>
              <a:rPr lang="en-US" sz="2200" i="1" dirty="0" err="1" smtClean="0">
                <a:effectLst/>
                <a:latin typeface="Lucida Grande"/>
                <a:ea typeface="Lucida Grande"/>
                <a:cs typeface="Lucida Grande"/>
                <a:sym typeface="Lucida Grande"/>
              </a:rPr>
              <a:t>каждый</a:t>
            </a:r>
            <a:r>
              <a:rPr lang="en-US" sz="2200" i="1" dirty="0" smtClean="0">
                <a:effectLst/>
                <a:latin typeface="Lucida Grande"/>
                <a:ea typeface="Lucida Grande"/>
                <a:cs typeface="Lucida Grande"/>
                <a:sym typeface="Lucida Grande"/>
              </a:rPr>
              <a:t> </a:t>
            </a:r>
            <a:r>
              <a:rPr lang="en-US" sz="2200" i="1" dirty="0" err="1" smtClean="0">
                <a:effectLst/>
                <a:latin typeface="Lucida Grande"/>
                <a:ea typeface="Lucida Grande"/>
                <a:cs typeface="Lucida Grande"/>
                <a:sym typeface="Lucida Grande"/>
              </a:rPr>
              <a:t>день</a:t>
            </a:r>
            <a:r>
              <a:rPr lang="en-US" sz="2200" i="1" dirty="0" smtClean="0">
                <a:effectLst/>
                <a:latin typeface="Lucida Grande"/>
                <a:ea typeface="Lucida Grande"/>
                <a:cs typeface="Lucida Grande"/>
                <a:sym typeface="Lucida Grande"/>
              </a:rPr>
              <a:t>” (</a:t>
            </a:r>
            <a:r>
              <a:rPr lang="en-US" sz="2200" i="1" dirty="0" err="1" smtClean="0">
                <a:effectLst/>
                <a:latin typeface="Lucida Grande"/>
                <a:ea typeface="Lucida Grande"/>
                <a:cs typeface="Lucida Grande"/>
                <a:sym typeface="Lucida Grande"/>
              </a:rPr>
              <a:t>Пс</a:t>
            </a:r>
            <a:r>
              <a:rPr lang="en-US" sz="2200" i="1" dirty="0" smtClean="0">
                <a:effectLst/>
                <a:latin typeface="Lucida Grande"/>
                <a:ea typeface="Lucida Grande"/>
                <a:cs typeface="Lucida Grande"/>
                <a:sym typeface="Lucida Grande"/>
              </a:rPr>
              <a:t>. 85:3).</a:t>
            </a:r>
            <a:endParaRPr lang="en-US" sz="2200" dirty="0" smtClean="0">
              <a:effectLst/>
              <a:latin typeface="Lucida Grande"/>
              <a:ea typeface="Lucida Grande"/>
              <a:cs typeface="Lucida Grande"/>
              <a:sym typeface="Lucida Grande"/>
            </a:endParaRPr>
          </a:p>
          <a:p>
            <a:pPr lvl="0"/>
            <a:endParaRPr lang="ru-RU" sz="2200" b="1" dirty="0" smtClean="0">
              <a:effectLst/>
              <a:latin typeface="Lucida Grande"/>
              <a:ea typeface="Lucida Grande"/>
              <a:cs typeface="Lucida Grande"/>
              <a:sym typeface="Lucida Grande"/>
            </a:endParaRPr>
          </a:p>
          <a:p>
            <a:pPr marL="0" marR="0" indent="0" defTabSz="584200" eaLnBrk="1" fontAlgn="auto" latinLnBrk="0" hangingPunct="1">
              <a:lnSpc>
                <a:spcPct val="100000"/>
              </a:lnSpc>
              <a:spcBef>
                <a:spcPts val="0"/>
              </a:spcBef>
              <a:spcAft>
                <a:spcPts val="0"/>
              </a:spcAft>
              <a:buClrTx/>
              <a:buSzTx/>
              <a:buFontTx/>
              <a:buNone/>
              <a:tabLst/>
              <a:defRPr/>
            </a:pPr>
            <a:r>
              <a:rPr lang="en-US" sz="2200" i="1" dirty="0" err="1" smtClean="0">
                <a:effectLst/>
                <a:latin typeface="Lucida Grande"/>
                <a:ea typeface="Lucida Grande"/>
                <a:cs typeface="Lucida Grande"/>
                <a:sym typeface="Lucida Grande"/>
              </a:rPr>
              <a:t>Материал</a:t>
            </a:r>
            <a:r>
              <a:rPr lang="en-US" sz="2200" i="1" dirty="0" smtClean="0">
                <a:effectLst/>
                <a:latin typeface="Lucida Grande"/>
                <a:ea typeface="Lucida Grande"/>
                <a:cs typeface="Lucida Grande"/>
                <a:sym typeface="Lucida Grande"/>
              </a:rPr>
              <a:t> “</a:t>
            </a:r>
            <a:r>
              <a:rPr lang="en-US" sz="2200" i="1" dirty="0" err="1" smtClean="0">
                <a:effectLst/>
                <a:latin typeface="Lucida Grande"/>
                <a:ea typeface="Lucida Grande"/>
                <a:cs typeface="Lucida Grande"/>
                <a:sym typeface="Lucida Grande"/>
              </a:rPr>
              <a:t>Красота</a:t>
            </a:r>
            <a:r>
              <a:rPr lang="en-US" sz="2200" i="1" dirty="0" smtClean="0">
                <a:effectLst/>
                <a:latin typeface="Lucida Grande"/>
                <a:ea typeface="Lucida Grande"/>
                <a:cs typeface="Lucida Grande"/>
                <a:sym typeface="Lucida Grande"/>
              </a:rPr>
              <a:t> </a:t>
            </a:r>
            <a:r>
              <a:rPr lang="en-US" sz="2200" i="1" dirty="0" err="1" smtClean="0">
                <a:effectLst/>
                <a:latin typeface="Lucida Grande"/>
                <a:ea typeface="Lucida Grande"/>
                <a:cs typeface="Lucida Grande"/>
                <a:sym typeface="Lucida Grande"/>
              </a:rPr>
              <a:t>смирения</a:t>
            </a:r>
            <a:r>
              <a:rPr lang="en-US" sz="2200" i="1" dirty="0" smtClean="0">
                <a:effectLst/>
                <a:latin typeface="Lucida Grande"/>
                <a:ea typeface="Lucida Grande"/>
                <a:cs typeface="Lucida Grande"/>
                <a:sym typeface="Lucida Grande"/>
              </a:rPr>
              <a:t>” </a:t>
            </a:r>
            <a:r>
              <a:rPr lang="en-US" sz="2200" i="1" dirty="0" err="1" smtClean="0">
                <a:effectLst/>
                <a:latin typeface="Lucida Grande"/>
                <a:ea typeface="Lucida Grande"/>
                <a:cs typeface="Lucida Grande"/>
                <a:sym typeface="Lucida Grande"/>
              </a:rPr>
              <a:t>это</a:t>
            </a:r>
            <a:r>
              <a:rPr lang="en-US" sz="2200" i="1" dirty="0" smtClean="0">
                <a:effectLst/>
                <a:latin typeface="Lucida Grande"/>
                <a:ea typeface="Lucida Grande"/>
                <a:cs typeface="Lucida Grande"/>
                <a:sym typeface="Lucida Grande"/>
              </a:rPr>
              <a:t> </a:t>
            </a:r>
            <a:r>
              <a:rPr lang="en-US" sz="2200" i="1" dirty="0" err="1" smtClean="0">
                <a:effectLst/>
                <a:latin typeface="Lucida Grande"/>
                <a:ea typeface="Lucida Grande"/>
                <a:cs typeface="Lucida Grande"/>
                <a:sym typeface="Lucida Grande"/>
              </a:rPr>
              <a:t>адаптированный</a:t>
            </a:r>
            <a:r>
              <a:rPr lang="en-US" sz="2200" i="1" dirty="0" smtClean="0">
                <a:effectLst/>
                <a:latin typeface="Lucida Grande"/>
                <a:ea typeface="Lucida Grande"/>
                <a:cs typeface="Lucida Grande"/>
                <a:sym typeface="Lucida Grande"/>
              </a:rPr>
              <a:t> </a:t>
            </a:r>
            <a:r>
              <a:rPr lang="en-US" sz="2200" i="1" dirty="0" err="1" smtClean="0">
                <a:effectLst/>
                <a:latin typeface="Lucida Grande"/>
                <a:ea typeface="Lucida Grande"/>
                <a:cs typeface="Lucida Grande"/>
                <a:sym typeface="Lucida Grande"/>
              </a:rPr>
              <a:t>материал</a:t>
            </a:r>
            <a:r>
              <a:rPr lang="en-US" sz="2200" i="1" dirty="0" smtClean="0">
                <a:effectLst/>
                <a:latin typeface="Lucida Grande"/>
                <a:ea typeface="Lucida Grande"/>
                <a:cs typeface="Lucida Grande"/>
                <a:sym typeface="Lucida Grande"/>
              </a:rPr>
              <a:t> </a:t>
            </a:r>
            <a:r>
              <a:rPr lang="en-US" sz="2200" i="1" dirty="0" err="1" smtClean="0">
                <a:effectLst/>
                <a:latin typeface="Lucida Grande"/>
                <a:ea typeface="Lucida Grande"/>
                <a:cs typeface="Lucida Grande"/>
                <a:sym typeface="Lucida Grande"/>
              </a:rPr>
              <a:t>из</a:t>
            </a:r>
            <a:r>
              <a:rPr lang="en-US" sz="2200" i="1" dirty="0" smtClean="0">
                <a:effectLst/>
                <a:latin typeface="Lucida Grande"/>
                <a:ea typeface="Lucida Grande"/>
                <a:cs typeface="Lucida Grande"/>
                <a:sym typeface="Lucida Grande"/>
              </a:rPr>
              <a:t> </a:t>
            </a:r>
            <a:r>
              <a:rPr lang="en-US" sz="2200" i="1" dirty="0" err="1" smtClean="0">
                <a:effectLst/>
                <a:latin typeface="Lucida Grande"/>
                <a:ea typeface="Lucida Grande"/>
                <a:cs typeface="Lucida Grande"/>
                <a:sym typeface="Lucida Grande"/>
              </a:rPr>
              <a:t>книги</a:t>
            </a:r>
            <a:r>
              <a:rPr lang="en-US" sz="2200" i="1" dirty="0" smtClean="0">
                <a:effectLst/>
                <a:latin typeface="Lucida Grande"/>
                <a:ea typeface="Lucida Grande"/>
                <a:cs typeface="Lucida Grande"/>
                <a:sym typeface="Lucida Grande"/>
              </a:rPr>
              <a:t> </a:t>
            </a:r>
            <a:r>
              <a:rPr lang="en-US" sz="2200" i="1" dirty="0" err="1" smtClean="0">
                <a:effectLst/>
                <a:latin typeface="Lucida Grande"/>
                <a:ea typeface="Lucida Grande"/>
                <a:cs typeface="Lucida Grande"/>
                <a:sym typeface="Lucida Grande"/>
              </a:rPr>
              <a:t>Нэнси</a:t>
            </a:r>
            <a:r>
              <a:rPr lang="en-US" sz="2200" i="1" dirty="0" smtClean="0">
                <a:effectLst/>
                <a:latin typeface="Lucida Grande"/>
                <a:ea typeface="Lucida Grande"/>
                <a:cs typeface="Lucida Grande"/>
                <a:sym typeface="Lucida Grande"/>
              </a:rPr>
              <a:t> </a:t>
            </a:r>
            <a:r>
              <a:rPr lang="en-US" sz="2200" i="1" dirty="0" err="1" smtClean="0">
                <a:effectLst/>
                <a:latin typeface="Lucida Grande"/>
                <a:ea typeface="Lucida Grande"/>
                <a:cs typeface="Lucida Grande"/>
                <a:sym typeface="Lucida Grande"/>
              </a:rPr>
              <a:t>Демосс</a:t>
            </a:r>
            <a:r>
              <a:rPr lang="en-US" sz="2200" i="1" dirty="0" smtClean="0">
                <a:effectLst/>
                <a:latin typeface="Lucida Grande"/>
                <a:ea typeface="Lucida Grande"/>
                <a:cs typeface="Lucida Grande"/>
                <a:sym typeface="Lucida Grande"/>
              </a:rPr>
              <a:t> </a:t>
            </a:r>
            <a:r>
              <a:rPr lang="en-US" sz="2200" i="1" dirty="0" err="1" smtClean="0">
                <a:effectLst/>
                <a:latin typeface="Lucida Grande"/>
                <a:ea typeface="Lucida Grande"/>
                <a:cs typeface="Lucida Grande"/>
                <a:sym typeface="Lucida Grande"/>
              </a:rPr>
              <a:t>Волгемут</a:t>
            </a:r>
            <a:r>
              <a:rPr lang="en-US" sz="2200" i="1" dirty="0" smtClean="0">
                <a:effectLst/>
                <a:latin typeface="Lucida Grande"/>
                <a:ea typeface="Lucida Grande"/>
                <a:cs typeface="Lucida Grande"/>
                <a:sym typeface="Lucida Grande"/>
              </a:rPr>
              <a:t>, </a:t>
            </a:r>
            <a:r>
              <a:rPr lang="en-US" sz="2200" i="1" dirty="0" err="1" smtClean="0">
                <a:effectLst/>
                <a:latin typeface="Lucida Grande"/>
                <a:ea typeface="Lucida Grande"/>
                <a:cs typeface="Lucida Grande"/>
                <a:sym typeface="Lucida Grande"/>
              </a:rPr>
              <a:t>посвященной</a:t>
            </a:r>
            <a:r>
              <a:rPr lang="en-US" sz="2200" i="1" dirty="0" smtClean="0">
                <a:effectLst/>
                <a:latin typeface="Lucida Grande"/>
                <a:ea typeface="Lucida Grande"/>
                <a:cs typeface="Lucida Grande"/>
                <a:sym typeface="Lucida Grande"/>
              </a:rPr>
              <a:t> </a:t>
            </a:r>
            <a:r>
              <a:rPr lang="en-US" sz="2200" i="1" dirty="0" err="1" smtClean="0">
                <a:effectLst/>
                <a:latin typeface="Lucida Grande"/>
                <a:ea typeface="Lucida Grande"/>
                <a:cs typeface="Lucida Grande"/>
                <a:sym typeface="Lucida Grande"/>
              </a:rPr>
              <a:t>сокрушенности</a:t>
            </a:r>
            <a:r>
              <a:rPr lang="en-US" sz="2200" i="1" dirty="0" smtClean="0">
                <a:effectLst/>
                <a:latin typeface="Lucida Grande"/>
                <a:ea typeface="Lucida Grande"/>
                <a:cs typeface="Lucida Grande"/>
                <a:sym typeface="Lucida Grande"/>
              </a:rPr>
              <a:t>, </a:t>
            </a:r>
            <a:r>
              <a:rPr lang="en-US" sz="2200" i="1" dirty="0" err="1" smtClean="0">
                <a:effectLst/>
                <a:latin typeface="Lucida Grande"/>
                <a:ea typeface="Lucida Grande"/>
                <a:cs typeface="Lucida Grande"/>
                <a:sym typeface="Lucida Grande"/>
              </a:rPr>
              <a:t>и</a:t>
            </a:r>
            <a:r>
              <a:rPr lang="en-US" sz="2200" i="1" dirty="0" smtClean="0">
                <a:effectLst/>
                <a:latin typeface="Lucida Grande"/>
                <a:ea typeface="Lucida Grande"/>
                <a:cs typeface="Lucida Grande"/>
                <a:sym typeface="Lucida Grande"/>
              </a:rPr>
              <a:t> </a:t>
            </a:r>
            <a:r>
              <a:rPr lang="en-US" sz="2200" i="1" dirty="0" err="1" smtClean="0">
                <a:effectLst/>
                <a:latin typeface="Lucida Grande"/>
                <a:ea typeface="Lucida Grande"/>
                <a:cs typeface="Lucida Grande"/>
                <a:sym typeface="Lucida Grande"/>
              </a:rPr>
              <a:t>этот</a:t>
            </a:r>
            <a:r>
              <a:rPr lang="en-US" sz="2200" i="1" dirty="0" smtClean="0">
                <a:effectLst/>
                <a:latin typeface="Lucida Grande"/>
                <a:ea typeface="Lucida Grande"/>
                <a:cs typeface="Lucida Grande"/>
                <a:sym typeface="Lucida Grande"/>
              </a:rPr>
              <a:t> </a:t>
            </a:r>
            <a:r>
              <a:rPr lang="en-US" sz="2200" i="1" dirty="0" err="1" smtClean="0">
                <a:effectLst/>
                <a:latin typeface="Lucida Grande"/>
                <a:ea typeface="Lucida Grande"/>
                <a:cs typeface="Lucida Grande"/>
                <a:sym typeface="Lucida Grande"/>
              </a:rPr>
              <a:t>материал</a:t>
            </a:r>
            <a:r>
              <a:rPr lang="en-US" sz="2200" i="1" dirty="0" smtClean="0">
                <a:effectLst/>
                <a:latin typeface="Lucida Grande"/>
                <a:ea typeface="Lucida Grande"/>
                <a:cs typeface="Lucida Grande"/>
                <a:sym typeface="Lucida Grande"/>
              </a:rPr>
              <a:t> </a:t>
            </a:r>
            <a:r>
              <a:rPr lang="en-US" sz="2200" i="1" dirty="0" err="1" smtClean="0">
                <a:effectLst/>
                <a:latin typeface="Lucida Grande"/>
                <a:ea typeface="Lucida Grande"/>
                <a:cs typeface="Lucida Grande"/>
                <a:sym typeface="Lucida Grande"/>
              </a:rPr>
              <a:t>используется</a:t>
            </a:r>
            <a:r>
              <a:rPr lang="en-US" sz="2200" i="1" dirty="0" smtClean="0">
                <a:effectLst/>
                <a:latin typeface="Lucida Grande"/>
                <a:ea typeface="Lucida Grande"/>
                <a:cs typeface="Lucida Grande"/>
                <a:sym typeface="Lucida Grande"/>
              </a:rPr>
              <a:t> </a:t>
            </a:r>
            <a:r>
              <a:rPr lang="en-US" sz="2200" i="1" dirty="0" err="1" smtClean="0">
                <a:effectLst/>
                <a:latin typeface="Lucida Grande"/>
                <a:ea typeface="Lucida Grande"/>
                <a:cs typeface="Lucida Grande"/>
                <a:sym typeface="Lucida Grande"/>
              </a:rPr>
              <a:t>по</a:t>
            </a:r>
            <a:r>
              <a:rPr lang="en-US" sz="2200" i="1" dirty="0" smtClean="0">
                <a:effectLst/>
                <a:latin typeface="Lucida Grande"/>
                <a:ea typeface="Lucida Grande"/>
                <a:cs typeface="Lucida Grande"/>
                <a:sym typeface="Lucida Grande"/>
              </a:rPr>
              <a:t> </a:t>
            </a:r>
            <a:r>
              <a:rPr lang="en-US" sz="2200" i="1" dirty="0" err="1" smtClean="0">
                <a:effectLst/>
                <a:latin typeface="Lucida Grande"/>
                <a:ea typeface="Lucida Grande"/>
                <a:cs typeface="Lucida Grande"/>
                <a:sym typeface="Lucida Grande"/>
              </a:rPr>
              <a:t>разрешению</a:t>
            </a:r>
            <a:r>
              <a:rPr lang="en-US" sz="2200" i="1" dirty="0" smtClean="0">
                <a:effectLst/>
                <a:latin typeface="Lucida Grande"/>
                <a:ea typeface="Lucida Grande"/>
                <a:cs typeface="Lucida Grande"/>
                <a:sym typeface="Lucida Grande"/>
              </a:rPr>
              <a:t> </a:t>
            </a:r>
            <a:r>
              <a:rPr lang="en-US" sz="2200" i="1" u="sng" dirty="0" smtClean="0">
                <a:effectLst/>
                <a:latin typeface="Lucida Grande"/>
                <a:ea typeface="Lucida Grande"/>
                <a:cs typeface="Lucida Grande"/>
                <a:sym typeface="Lucida Grande"/>
                <a:hlinkClick r:id="rId3"/>
              </a:rPr>
              <a:t>www.ReviveOurHearts.com</a:t>
            </a:r>
            <a:r>
              <a:rPr lang="en-US" sz="2200" i="1" dirty="0" smtClean="0">
                <a:effectLst/>
                <a:latin typeface="Lucida Grande"/>
                <a:ea typeface="Lucida Grande"/>
                <a:cs typeface="Lucida Grande"/>
                <a:sym typeface="Lucida Grande"/>
              </a:rPr>
              <a:t>. </a:t>
            </a:r>
            <a:r>
              <a:rPr lang="en-US" sz="2200" i="1" dirty="0" err="1" smtClean="0">
                <a:effectLst/>
                <a:latin typeface="Lucida Grande"/>
                <a:ea typeface="Lucida Grande"/>
                <a:cs typeface="Lucida Grande"/>
                <a:sym typeface="Lucida Grande"/>
              </a:rPr>
              <a:t>Авторское</a:t>
            </a:r>
            <a:r>
              <a:rPr lang="en-US" sz="2200" i="1" dirty="0" smtClean="0">
                <a:effectLst/>
                <a:latin typeface="Lucida Grande"/>
                <a:ea typeface="Lucida Grande"/>
                <a:cs typeface="Lucida Grande"/>
                <a:sym typeface="Lucida Grande"/>
              </a:rPr>
              <a:t> </a:t>
            </a:r>
            <a:r>
              <a:rPr lang="en-US" sz="2200" i="1" dirty="0" err="1" smtClean="0">
                <a:effectLst/>
                <a:latin typeface="Lucida Grande"/>
                <a:ea typeface="Lucida Grande"/>
                <a:cs typeface="Lucida Grande"/>
                <a:sym typeface="Lucida Grande"/>
              </a:rPr>
              <a:t>право</a:t>
            </a:r>
            <a:r>
              <a:rPr lang="en-US" sz="2200" i="1" dirty="0" smtClean="0">
                <a:effectLst/>
                <a:latin typeface="Lucida Grande"/>
                <a:ea typeface="Lucida Grande"/>
                <a:cs typeface="Lucida Grande"/>
                <a:sym typeface="Lucida Grande"/>
              </a:rPr>
              <a:t> </a:t>
            </a:r>
            <a:r>
              <a:rPr lang="en-US" sz="2200" i="1" dirty="0" err="1" smtClean="0">
                <a:effectLst/>
                <a:latin typeface="Lucida Grande"/>
                <a:ea typeface="Lucida Grande"/>
                <a:cs typeface="Lucida Grande"/>
                <a:sym typeface="Lucida Grande"/>
              </a:rPr>
              <a:t>принадлежит</a:t>
            </a:r>
            <a:r>
              <a:rPr lang="en-US" sz="2200" i="1" dirty="0" smtClean="0">
                <a:effectLst/>
                <a:latin typeface="Lucida Grande"/>
                <a:ea typeface="Lucida Grande"/>
                <a:cs typeface="Lucida Grande"/>
                <a:sym typeface="Lucida Grande"/>
              </a:rPr>
              <a:t> Revive Our Hearts 2016. </a:t>
            </a:r>
            <a:r>
              <a:rPr lang="en-US" sz="2200" i="1" dirty="0" err="1" smtClean="0">
                <a:effectLst/>
                <a:latin typeface="Lucida Grande"/>
                <a:ea typeface="Lucida Grande"/>
                <a:cs typeface="Lucida Grande"/>
                <a:sym typeface="Lucida Grande"/>
              </a:rPr>
              <a:t>Обновленную</a:t>
            </a:r>
            <a:r>
              <a:rPr lang="en-US" sz="2200" i="1" dirty="0" smtClean="0">
                <a:effectLst/>
                <a:latin typeface="Lucida Grande"/>
                <a:ea typeface="Lucida Grande"/>
                <a:cs typeface="Lucida Grande"/>
                <a:sym typeface="Lucida Grande"/>
              </a:rPr>
              <a:t> </a:t>
            </a:r>
            <a:r>
              <a:rPr lang="en-US" sz="2200" i="1" dirty="0" err="1" smtClean="0">
                <a:effectLst/>
                <a:latin typeface="Lucida Grande"/>
                <a:ea typeface="Lucida Grande"/>
                <a:cs typeface="Lucida Grande"/>
                <a:sym typeface="Lucida Grande"/>
              </a:rPr>
              <a:t>полную</a:t>
            </a:r>
            <a:r>
              <a:rPr lang="en-US" sz="2200" i="1" dirty="0" smtClean="0">
                <a:effectLst/>
                <a:latin typeface="Lucida Grande"/>
                <a:ea typeface="Lucida Grande"/>
                <a:cs typeface="Lucida Grande"/>
                <a:sym typeface="Lucida Grande"/>
              </a:rPr>
              <a:t> </a:t>
            </a:r>
            <a:r>
              <a:rPr lang="en-US" sz="2200" i="1" dirty="0" err="1" smtClean="0">
                <a:effectLst/>
                <a:latin typeface="Lucida Grande"/>
                <a:ea typeface="Lucida Grande"/>
                <a:cs typeface="Lucida Grande"/>
                <a:sym typeface="Lucida Grande"/>
              </a:rPr>
              <a:t>версию</a:t>
            </a:r>
            <a:r>
              <a:rPr lang="en-US" sz="2200" i="1" dirty="0" smtClean="0">
                <a:effectLst/>
                <a:latin typeface="Lucida Grande"/>
                <a:ea typeface="Lucida Grande"/>
                <a:cs typeface="Lucida Grande"/>
                <a:sym typeface="Lucida Grande"/>
              </a:rPr>
              <a:t> </a:t>
            </a:r>
            <a:r>
              <a:rPr lang="en-US" sz="2200" i="1" dirty="0" err="1" smtClean="0">
                <a:effectLst/>
                <a:latin typeface="Lucida Grande"/>
                <a:ea typeface="Lucida Grande"/>
                <a:cs typeface="Lucida Grande"/>
                <a:sym typeface="Lucida Grande"/>
              </a:rPr>
              <a:t>можно</a:t>
            </a:r>
            <a:r>
              <a:rPr lang="en-US" sz="2200" i="1" dirty="0" smtClean="0">
                <a:effectLst/>
                <a:latin typeface="Lucida Grande"/>
                <a:ea typeface="Lucida Grande"/>
                <a:cs typeface="Lucida Grande"/>
                <a:sym typeface="Lucida Grande"/>
              </a:rPr>
              <a:t> </a:t>
            </a:r>
            <a:r>
              <a:rPr lang="en-US" sz="2200" i="1" dirty="0" err="1" smtClean="0">
                <a:effectLst/>
                <a:latin typeface="Lucida Grande"/>
                <a:ea typeface="Lucida Grande"/>
                <a:cs typeface="Lucida Grande"/>
                <a:sym typeface="Lucida Grande"/>
              </a:rPr>
              <a:t>скачать</a:t>
            </a:r>
            <a:r>
              <a:rPr lang="en-US" sz="2200" i="1" dirty="0" smtClean="0">
                <a:effectLst/>
                <a:latin typeface="Lucida Grande"/>
                <a:ea typeface="Lucida Grande"/>
                <a:cs typeface="Lucida Grande"/>
                <a:sym typeface="Lucida Grande"/>
              </a:rPr>
              <a:t> </a:t>
            </a:r>
            <a:r>
              <a:rPr lang="en-US" sz="2200" i="1" dirty="0" err="1" smtClean="0">
                <a:effectLst/>
                <a:latin typeface="Lucida Grande"/>
                <a:ea typeface="Lucida Grande"/>
                <a:cs typeface="Lucida Grande"/>
                <a:sym typeface="Lucida Grande"/>
              </a:rPr>
              <a:t>на</a:t>
            </a:r>
            <a:r>
              <a:rPr lang="en-US" sz="2200" i="1" dirty="0" smtClean="0">
                <a:effectLst/>
                <a:latin typeface="Lucida Grande"/>
                <a:ea typeface="Lucida Grande"/>
                <a:cs typeface="Lucida Grande"/>
                <a:sym typeface="Lucida Grande"/>
              </a:rPr>
              <a:t> </a:t>
            </a:r>
            <a:r>
              <a:rPr lang="en-US" sz="2200" i="1" dirty="0" err="1" smtClean="0">
                <a:effectLst/>
                <a:latin typeface="Lucida Grande"/>
                <a:ea typeface="Lucida Grande"/>
                <a:cs typeface="Lucida Grande"/>
                <a:sym typeface="Lucida Grande"/>
              </a:rPr>
              <a:t>сайте</a:t>
            </a:r>
            <a:r>
              <a:rPr lang="en-US" sz="2200" i="1" dirty="0" smtClean="0">
                <a:effectLst/>
                <a:latin typeface="Lucida Grande"/>
                <a:ea typeface="Lucida Grande"/>
                <a:cs typeface="Lucida Grande"/>
                <a:sym typeface="Lucida Grande"/>
              </a:rPr>
              <a:t> </a:t>
            </a:r>
            <a:r>
              <a:rPr lang="en-US" sz="2200" i="1" u="sng" dirty="0" err="1" smtClean="0">
                <a:effectLst/>
                <a:latin typeface="Lucida Grande"/>
                <a:ea typeface="Lucida Grande"/>
                <a:cs typeface="Lucida Grande"/>
                <a:sym typeface="Lucida Grande"/>
              </a:rPr>
              <a:t>www.revivalandreformation.org</a:t>
            </a:r>
            <a:endParaRPr lang="en-US" sz="2200" dirty="0" smtClean="0">
              <a:effectLst/>
              <a:latin typeface="Lucida Grande"/>
              <a:ea typeface="Lucida Grande"/>
              <a:cs typeface="Lucida Grande"/>
              <a:sym typeface="Lucida Grande"/>
            </a:endParaRPr>
          </a:p>
          <a:p>
            <a:pPr marL="0" marR="0" indent="0" defTabSz="584200" eaLnBrk="1" fontAlgn="auto" latinLnBrk="0" hangingPunct="1">
              <a:lnSpc>
                <a:spcPct val="100000"/>
              </a:lnSpc>
              <a:spcBef>
                <a:spcPts val="0"/>
              </a:spcBef>
              <a:spcAft>
                <a:spcPts val="0"/>
              </a:spcAft>
              <a:buClrTx/>
              <a:buSzTx/>
              <a:buFontTx/>
              <a:buNone/>
              <a:tabLst/>
              <a:defRPr/>
            </a:pPr>
            <a:endParaRPr lang="ru-RU" sz="2200" dirty="0" smtClean="0">
              <a:effectLst/>
              <a:latin typeface="Lucida Grande"/>
              <a:ea typeface="Lucida Grande"/>
              <a:cs typeface="Lucida Grande"/>
              <a:sym typeface="Lucida Grande"/>
            </a:endParaRPr>
          </a:p>
          <a:p>
            <a:pPr marL="0" marR="0" indent="0" defTabSz="584200" eaLnBrk="1" fontAlgn="auto" latinLnBrk="0" hangingPunct="1">
              <a:lnSpc>
                <a:spcPct val="100000"/>
              </a:lnSpc>
              <a:spcBef>
                <a:spcPts val="0"/>
              </a:spcBef>
              <a:spcAft>
                <a:spcPts val="0"/>
              </a:spcAft>
              <a:buClrTx/>
              <a:buSzTx/>
              <a:buFontTx/>
              <a:buNone/>
              <a:tabLst/>
              <a:defRPr/>
            </a:pPr>
            <a:r>
              <a:rPr lang="en-US" sz="2200" dirty="0" smtClean="0">
                <a:effectLst/>
                <a:latin typeface="Lucida Grande"/>
                <a:ea typeface="Lucida Grande"/>
                <a:cs typeface="Lucida Grande"/>
                <a:sym typeface="Lucida Grande"/>
              </a:rPr>
              <a:t>[</a:t>
            </a:r>
            <a:r>
              <a:rPr lang="en-US" sz="2200" dirty="0" err="1" smtClean="0">
                <a:effectLst/>
                <a:latin typeface="Lucida Grande"/>
                <a:ea typeface="Lucida Grande"/>
                <a:cs typeface="Lucida Grande"/>
                <a:sym typeface="Lucida Grande"/>
              </a:rPr>
              <a:t>Во</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время</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семинара</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выделите</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время</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для</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молитвы</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о</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том</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о</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чем</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нам</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предлагают</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молиться</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в</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этом</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году</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и</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чтению</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материала</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Красота</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смирения</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Затем</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завершите</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программу</a:t>
            </a:r>
            <a:r>
              <a:rPr lang="en-US" sz="2200" dirty="0" smtClean="0">
                <a:effectLst/>
                <a:latin typeface="Lucida Grande"/>
                <a:ea typeface="Lucida Grande"/>
                <a:cs typeface="Lucida Grande"/>
                <a:sym typeface="Lucida Grande"/>
              </a:rPr>
              <a:t>.]</a:t>
            </a:r>
          </a:p>
          <a:p>
            <a:endParaRPr lang="en-US" dirty="0"/>
          </a:p>
          <a:p>
            <a:endParaRPr lang="en-US" dirty="0"/>
          </a:p>
        </p:txBody>
      </p:sp>
    </p:spTree>
    <p:extLst>
      <p:ext uri="{BB962C8B-B14F-4D97-AF65-F5344CB8AC3E}">
        <p14:creationId xmlns:p14="http://schemas.microsoft.com/office/powerpoint/2010/main" val="36971691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200" b="1" dirty="0" err="1" smtClean="0">
                <a:effectLst/>
                <a:latin typeface="Lucida Grande"/>
                <a:ea typeface="Lucida Grande"/>
                <a:cs typeface="Lucida Grande"/>
                <a:sym typeface="Lucida Grande"/>
              </a:rPr>
              <a:t>Подведение</a:t>
            </a:r>
            <a:r>
              <a:rPr lang="en-US" sz="2200" b="1" dirty="0" smtClean="0">
                <a:effectLst/>
                <a:latin typeface="Lucida Grande"/>
                <a:ea typeface="Lucida Grande"/>
                <a:cs typeface="Lucida Grande"/>
                <a:sym typeface="Lucida Grande"/>
              </a:rPr>
              <a:t> </a:t>
            </a:r>
            <a:r>
              <a:rPr lang="en-US" sz="2200" b="1" dirty="0" err="1" smtClean="0">
                <a:effectLst/>
                <a:latin typeface="Lucida Grande"/>
                <a:ea typeface="Lucida Grande"/>
                <a:cs typeface="Lucida Grande"/>
                <a:sym typeface="Lucida Grande"/>
              </a:rPr>
              <a:t>итогов</a:t>
            </a:r>
            <a:r>
              <a:rPr lang="en-US" sz="2200" b="1" dirty="0" smtClean="0">
                <a:effectLst/>
                <a:latin typeface="Lucida Grande"/>
                <a:ea typeface="Lucida Grande"/>
                <a:cs typeface="Lucida Grande"/>
                <a:sym typeface="Lucida Grande"/>
              </a:rPr>
              <a:t> </a:t>
            </a:r>
            <a:r>
              <a:rPr lang="en-US" sz="2200" b="1" dirty="0" err="1" smtClean="0">
                <a:effectLst/>
                <a:latin typeface="Lucida Grande"/>
                <a:ea typeface="Lucida Grande"/>
                <a:cs typeface="Lucida Grande"/>
                <a:sym typeface="Lucida Grande"/>
              </a:rPr>
              <a:t>и</a:t>
            </a:r>
            <a:r>
              <a:rPr lang="en-US" sz="2200" b="1" dirty="0" smtClean="0">
                <a:effectLst/>
                <a:latin typeface="Lucida Grande"/>
                <a:ea typeface="Lucida Grande"/>
                <a:cs typeface="Lucida Grande"/>
                <a:sym typeface="Lucida Grande"/>
              </a:rPr>
              <a:t> </a:t>
            </a:r>
            <a:r>
              <a:rPr lang="en-US" sz="2200" b="1" dirty="0" err="1" smtClean="0">
                <a:effectLst/>
                <a:latin typeface="Lucida Grande"/>
                <a:ea typeface="Lucida Grande"/>
                <a:cs typeface="Lucida Grande"/>
                <a:sym typeface="Lucida Grande"/>
              </a:rPr>
              <a:t>заключение</a:t>
            </a:r>
            <a:r>
              <a:rPr lang="en-US" sz="2200" b="1" dirty="0" smtClean="0">
                <a:effectLst/>
                <a:latin typeface="Lucida Grande"/>
                <a:ea typeface="Lucida Grande"/>
                <a:cs typeface="Lucida Grande"/>
                <a:sym typeface="Lucida Grande"/>
              </a:rPr>
              <a:t> </a:t>
            </a:r>
            <a:r>
              <a:rPr lang="en-US" sz="2200" b="1" dirty="0" err="1" smtClean="0">
                <a:effectLst/>
                <a:latin typeface="Lucida Grande"/>
                <a:ea typeface="Lucida Grande"/>
                <a:cs typeface="Lucida Grande"/>
                <a:sym typeface="Lucida Grande"/>
              </a:rPr>
              <a:t>после</a:t>
            </a:r>
            <a:r>
              <a:rPr lang="en-US" sz="2200" b="1" dirty="0" smtClean="0">
                <a:effectLst/>
                <a:latin typeface="Lucida Grande"/>
                <a:ea typeface="Lucida Grande"/>
                <a:cs typeface="Lucida Grande"/>
                <a:sym typeface="Lucida Grande"/>
              </a:rPr>
              <a:t> </a:t>
            </a:r>
            <a:r>
              <a:rPr lang="en-US" sz="2200" b="1" dirty="0" err="1" smtClean="0">
                <a:effectLst/>
                <a:latin typeface="Lucida Grande"/>
                <a:ea typeface="Lucida Grande"/>
                <a:cs typeface="Lucida Grande"/>
                <a:sym typeface="Lucida Grande"/>
              </a:rPr>
              <a:t>молитвы</a:t>
            </a:r>
            <a:r>
              <a:rPr lang="en-US" sz="2200" b="1" dirty="0" smtClean="0">
                <a:effectLst/>
                <a:latin typeface="Lucida Grande"/>
                <a:ea typeface="Lucida Grande"/>
                <a:cs typeface="Lucida Grande"/>
                <a:sym typeface="Lucida Grande"/>
              </a:rPr>
              <a:t>:</a:t>
            </a:r>
            <a:endParaRPr lang="en-US" sz="2200" dirty="0" smtClean="0">
              <a:effectLst/>
              <a:latin typeface="Lucida Grande"/>
              <a:ea typeface="Lucida Grande"/>
              <a:cs typeface="Lucida Grande"/>
              <a:sym typeface="Lucida Grande"/>
            </a:endParaRPr>
          </a:p>
          <a:p>
            <a:endParaRPr lang="en-US" sz="2200" dirty="0" smtClean="0">
              <a:effectLst/>
              <a:latin typeface="Lucida Grande"/>
              <a:ea typeface="Lucida Grande"/>
              <a:cs typeface="Lucida Grande"/>
              <a:sym typeface="Lucida Grande"/>
            </a:endParaRPr>
          </a:p>
          <a:p>
            <a:r>
              <a:rPr lang="en-US" sz="2200" dirty="0" err="1" smtClean="0">
                <a:effectLst/>
                <a:latin typeface="Lucida Grande"/>
                <a:ea typeface="Lucida Grande"/>
                <a:cs typeface="Lucida Grande"/>
                <a:sym typeface="Lucida Grande"/>
              </a:rPr>
              <a:t>Можем</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ли</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мы</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сказать</a:t>
            </a:r>
            <a:r>
              <a:rPr lang="en-US" sz="2200" dirty="0" smtClean="0">
                <a:effectLst/>
                <a:latin typeface="Lucida Grande"/>
                <a:ea typeface="Lucida Grande"/>
                <a:cs typeface="Lucida Grande"/>
                <a:sym typeface="Lucida Grande"/>
              </a:rPr>
              <a:t> СЛАВА ГОСПОДУ </a:t>
            </a:r>
            <a:r>
              <a:rPr lang="en-US" sz="2200" dirty="0" err="1" smtClean="0">
                <a:effectLst/>
                <a:latin typeface="Lucida Grande"/>
                <a:ea typeface="Lucida Grande"/>
                <a:cs typeface="Lucida Grande"/>
                <a:sym typeface="Lucida Grande"/>
              </a:rPr>
              <a:t>за</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то</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что</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мы</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служим</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БОгу</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который</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может</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оживить</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сухие</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кости</a:t>
            </a:r>
            <a:r>
              <a:rPr lang="en-US" sz="2200" dirty="0" smtClean="0">
                <a:effectLst/>
                <a:latin typeface="Lucida Grande"/>
                <a:ea typeface="Lucida Grande"/>
                <a:cs typeface="Lucida Grande"/>
                <a:sym typeface="Lucida Grande"/>
              </a:rPr>
              <a:t>?</a:t>
            </a:r>
          </a:p>
          <a:p>
            <a:r>
              <a:rPr lang="en-US" sz="2200" dirty="0" err="1" smtClean="0">
                <a:effectLst/>
                <a:latin typeface="Lucida Grande"/>
                <a:ea typeface="Lucida Grande"/>
                <a:cs typeface="Lucida Grande"/>
                <a:sym typeface="Lucida Grande"/>
              </a:rPr>
              <a:t>Мы</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служим</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Богу</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который</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может</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изменять</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сердца</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Иез</a:t>
            </a:r>
            <a:r>
              <a:rPr lang="en-US" sz="2200" dirty="0" smtClean="0">
                <a:effectLst/>
                <a:latin typeface="Lucida Grande"/>
                <a:ea typeface="Lucida Grande"/>
                <a:cs typeface="Lucida Grande"/>
                <a:sym typeface="Lucida Grande"/>
              </a:rPr>
              <a:t>. 36:26)</a:t>
            </a:r>
          </a:p>
          <a:p>
            <a:r>
              <a:rPr lang="en-US" sz="2200" dirty="0" err="1" smtClean="0">
                <a:effectLst/>
                <a:latin typeface="Lucida Grande"/>
                <a:ea typeface="Lucida Grande"/>
                <a:cs typeface="Lucida Grande"/>
                <a:sym typeface="Lucida Grande"/>
              </a:rPr>
              <a:t>Мы</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служим</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Богу</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который</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может</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взять</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гордое</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сердце</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и</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изменить</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его</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сделав</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его</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прекрасным</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и</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смиренным</a:t>
            </a:r>
            <a:r>
              <a:rPr lang="en-US" sz="2200" dirty="0" smtClean="0">
                <a:effectLst/>
                <a:latin typeface="Lucida Grande"/>
                <a:ea typeface="Lucida Grande"/>
                <a:cs typeface="Lucida Grande"/>
                <a:sym typeface="Lucida Grande"/>
              </a:rPr>
              <a:t>!</a:t>
            </a:r>
          </a:p>
          <a:p>
            <a:endParaRPr lang="en-US" sz="2200" dirty="0">
              <a:effectLst/>
              <a:latin typeface="Lucida Grande"/>
              <a:ea typeface="Lucida Grande"/>
              <a:cs typeface="Lucida Grande"/>
              <a:sym typeface="Lucida Grande"/>
            </a:endParaRPr>
          </a:p>
          <a:p>
            <a:endParaRPr lang="en-US" dirty="0"/>
          </a:p>
        </p:txBody>
      </p:sp>
    </p:spTree>
    <p:extLst>
      <p:ext uri="{BB962C8B-B14F-4D97-AF65-F5344CB8AC3E}">
        <p14:creationId xmlns:p14="http://schemas.microsoft.com/office/powerpoint/2010/main" val="324186659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200" dirty="0" err="1" smtClean="0">
                <a:effectLst/>
                <a:latin typeface="Lucida Grande"/>
                <a:ea typeface="Lucida Grande"/>
                <a:cs typeface="Lucida Grande"/>
                <a:sym typeface="Lucida Grande"/>
              </a:rPr>
              <a:t>И</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снова</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хочу</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сказать</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вам</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давайте</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предадим</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себя</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Богу</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помня</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о</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том</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что</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мы</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земной</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прах</a:t>
            </a:r>
            <a:r>
              <a:rPr lang="en-US" sz="2200" dirty="0" smtClean="0">
                <a:effectLst/>
                <a:latin typeface="Lucida Grande"/>
                <a:ea typeface="Lucida Grande"/>
                <a:cs typeface="Lucida Grande"/>
                <a:sym typeface="Lucida Grande"/>
              </a:rPr>
              <a:t>! </a:t>
            </a:r>
          </a:p>
          <a:p>
            <a:r>
              <a:rPr lang="en-US" sz="2200" dirty="0" smtClean="0">
                <a:effectLst/>
                <a:latin typeface="Lucida Grande"/>
                <a:ea typeface="Lucida Grande"/>
                <a:cs typeface="Lucida Grande"/>
                <a:sym typeface="Lucida Grande"/>
              </a:rPr>
              <a:t> </a:t>
            </a:r>
          </a:p>
          <a:p>
            <a:r>
              <a:rPr lang="en-US" sz="2200" dirty="0" err="1" smtClean="0">
                <a:effectLst/>
                <a:latin typeface="Lucida Grande"/>
                <a:ea typeface="Lucida Grande"/>
                <a:cs typeface="Lucida Grande"/>
                <a:sym typeface="Lucida Grande"/>
              </a:rPr>
              <a:t>Сегодня</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мы</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узнали</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что</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есть</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два</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места</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в</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которых</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пребывает</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Бог</a:t>
            </a:r>
            <a:r>
              <a:rPr lang="en-US" sz="2200" dirty="0" smtClean="0">
                <a:effectLst/>
                <a:latin typeface="Lucida Grande"/>
                <a:ea typeface="Lucida Grande"/>
                <a:cs typeface="Lucida Grande"/>
                <a:sym typeface="Lucida Grande"/>
              </a:rPr>
              <a:t> – </a:t>
            </a:r>
            <a:r>
              <a:rPr lang="en-US" sz="2200" dirty="0" err="1" smtClean="0">
                <a:effectLst/>
                <a:latin typeface="Lucida Grande"/>
                <a:ea typeface="Lucida Grande"/>
                <a:cs typeface="Lucida Grande"/>
                <a:sym typeface="Lucida Grande"/>
              </a:rPr>
              <a:t>это</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Святое</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Святых</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и</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разбитое</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и</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сокрушенное</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сердце</a:t>
            </a:r>
            <a:r>
              <a:rPr lang="en-US" sz="2200" dirty="0" smtClean="0">
                <a:effectLst/>
                <a:latin typeface="Lucida Grande"/>
                <a:ea typeface="Lucida Grande"/>
                <a:cs typeface="Lucida Grande"/>
                <a:sym typeface="Lucida Grande"/>
              </a:rPr>
              <a:t> – </a:t>
            </a:r>
            <a:r>
              <a:rPr lang="en-US" sz="2200" dirty="0" err="1" smtClean="0">
                <a:effectLst/>
                <a:latin typeface="Lucida Grande"/>
                <a:ea typeface="Lucida Grande"/>
                <a:cs typeface="Lucida Grande"/>
                <a:sym typeface="Lucida Grande"/>
              </a:rPr>
              <a:t>сердце</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наполненное</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смирением</a:t>
            </a:r>
            <a:r>
              <a:rPr lang="en-US" sz="2200" dirty="0" smtClean="0">
                <a:effectLst/>
                <a:latin typeface="Lucida Grande"/>
                <a:ea typeface="Lucida Grande"/>
                <a:cs typeface="Lucida Grande"/>
                <a:sym typeface="Lucida Grande"/>
              </a:rPr>
              <a:t>! </a:t>
            </a:r>
            <a:endParaRPr lang="ru-RU" sz="2200" dirty="0" smtClean="0">
              <a:effectLst/>
              <a:latin typeface="Lucida Grande"/>
              <a:ea typeface="Lucida Grande"/>
              <a:cs typeface="Lucida Grande"/>
              <a:sym typeface="Lucida Grande"/>
            </a:endParaRPr>
          </a:p>
          <a:p>
            <a:endParaRPr lang="ru-RU" sz="2200" dirty="0" smtClean="0">
              <a:effectLst/>
              <a:latin typeface="Lucida Grande"/>
              <a:ea typeface="Lucida Grande"/>
              <a:cs typeface="Lucida Grande"/>
              <a:sym typeface="Lucida Grande"/>
            </a:endParaRPr>
          </a:p>
          <a:p>
            <a:r>
              <a:rPr lang="en-US" sz="2200" dirty="0" err="1" smtClean="0">
                <a:effectLst/>
                <a:latin typeface="Lucida Grande"/>
                <a:ea typeface="Lucida Grande"/>
                <a:cs typeface="Lucida Grande"/>
                <a:sym typeface="Lucida Grande"/>
              </a:rPr>
              <a:t>Однако</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еще</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об</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одном</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месте</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в</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котором</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желает</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пребывать</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Бог</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мы</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не</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упомянули</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Он</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желает</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пребывать</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в</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сердцах</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тех</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кто</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прославляет</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Его</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имя</a:t>
            </a:r>
            <a:r>
              <a:rPr lang="en-US" sz="2200" dirty="0" smtClean="0">
                <a:effectLst/>
                <a:latin typeface="Lucida Grande"/>
                <a:ea typeface="Lucida Grande"/>
                <a:cs typeface="Lucida Grande"/>
                <a:sym typeface="Lucida Grande"/>
              </a:rPr>
              <a:t>! </a:t>
            </a:r>
          </a:p>
          <a:p>
            <a:r>
              <a:rPr lang="en-US" sz="2200" dirty="0" smtClean="0">
                <a:effectLst/>
                <a:latin typeface="Lucida Grande"/>
                <a:ea typeface="Lucida Grande"/>
                <a:cs typeface="Lucida Grande"/>
                <a:sym typeface="Lucida Grande"/>
              </a:rPr>
              <a:t> </a:t>
            </a:r>
          </a:p>
          <a:p>
            <a:r>
              <a:rPr lang="en-US" sz="2200" dirty="0" smtClean="0">
                <a:effectLst/>
                <a:latin typeface="Lucida Grande"/>
                <a:ea typeface="Lucida Grande"/>
                <a:cs typeface="Lucida Grande"/>
                <a:sym typeface="Lucida Grande"/>
              </a:rPr>
              <a:t> </a:t>
            </a:r>
          </a:p>
          <a:p>
            <a:endParaRPr lang="en-US" sz="2200" dirty="0" smtClean="0">
              <a:effectLst/>
              <a:latin typeface="Lucida Grande"/>
              <a:ea typeface="Lucida Grande"/>
              <a:cs typeface="Lucida Grande"/>
              <a:sym typeface="Lucida Grande"/>
            </a:endParaRPr>
          </a:p>
          <a:p>
            <a:endParaRPr lang="en-US" sz="2200" dirty="0">
              <a:effectLst/>
              <a:latin typeface="Lucida Grande"/>
              <a:ea typeface="Lucida Grande"/>
              <a:cs typeface="Lucida Grande"/>
              <a:sym typeface="Lucida Grande"/>
            </a:endParaRPr>
          </a:p>
          <a:p>
            <a:endParaRPr lang="en-US" dirty="0"/>
          </a:p>
        </p:txBody>
      </p:sp>
    </p:spTree>
    <p:extLst>
      <p:ext uri="{BB962C8B-B14F-4D97-AF65-F5344CB8AC3E}">
        <p14:creationId xmlns:p14="http://schemas.microsoft.com/office/powerpoint/2010/main" val="217864842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200" dirty="0" err="1" smtClean="0">
                <a:effectLst/>
                <a:latin typeface="Lucida Grande"/>
                <a:ea typeface="Lucida Grande"/>
                <a:cs typeface="Lucida Grande"/>
                <a:sym typeface="Lucida Grande"/>
              </a:rPr>
              <a:t>Однако</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еще</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об</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одном</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месте</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в</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котором</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желает</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пребывать</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Бог</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мы</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не</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упомянули</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Он</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желает</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пребывать</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в</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сердцах</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тех</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кто</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прославляет</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Его</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имя</a:t>
            </a:r>
            <a:r>
              <a:rPr lang="en-US" sz="2200" dirty="0" smtClean="0">
                <a:effectLst/>
                <a:latin typeface="Lucida Grande"/>
                <a:ea typeface="Lucida Grande"/>
                <a:cs typeface="Lucida Grande"/>
                <a:sym typeface="Lucida Grande"/>
              </a:rPr>
              <a:t>! </a:t>
            </a:r>
          </a:p>
          <a:p>
            <a:r>
              <a:rPr lang="en-US" sz="2200" dirty="0" smtClean="0">
                <a:effectLst/>
                <a:latin typeface="Lucida Grande"/>
                <a:ea typeface="Lucida Grande"/>
                <a:cs typeface="Lucida Grande"/>
                <a:sym typeface="Lucida Grande"/>
              </a:rPr>
              <a:t> </a:t>
            </a:r>
          </a:p>
          <a:p>
            <a:r>
              <a:rPr lang="en-US" sz="2200" dirty="0" err="1" smtClean="0">
                <a:effectLst/>
                <a:latin typeface="Lucida Grande"/>
                <a:ea typeface="Lucida Grande"/>
                <a:cs typeface="Lucida Grande"/>
                <a:sym typeface="Lucida Grande"/>
              </a:rPr>
              <a:t>Библия</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говорит</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нам</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что</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Бог</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живет</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среди</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славословий</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Своего</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народа</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Пс</a:t>
            </a:r>
            <a:r>
              <a:rPr lang="en-US" sz="2200" dirty="0" smtClean="0">
                <a:effectLst/>
                <a:latin typeface="Lucida Grande"/>
                <a:ea typeface="Lucida Grande"/>
                <a:cs typeface="Lucida Grande"/>
                <a:sym typeface="Lucida Grande"/>
              </a:rPr>
              <a:t>. 21:4)!</a:t>
            </a:r>
          </a:p>
          <a:p>
            <a:endParaRPr lang="ru-RU" sz="2200" dirty="0" smtClean="0">
              <a:effectLst/>
              <a:latin typeface="Lucida Grande"/>
              <a:ea typeface="Lucida Grande"/>
              <a:cs typeface="Lucida Grande"/>
              <a:sym typeface="Lucida Grande"/>
            </a:endParaRPr>
          </a:p>
          <a:p>
            <a:pPr marL="0" marR="0" indent="0" defTabSz="584200" eaLnBrk="1" fontAlgn="auto" latinLnBrk="0" hangingPunct="1">
              <a:lnSpc>
                <a:spcPct val="100000"/>
              </a:lnSpc>
              <a:spcBef>
                <a:spcPts val="0"/>
              </a:spcBef>
              <a:spcAft>
                <a:spcPts val="0"/>
              </a:spcAft>
              <a:buClrTx/>
              <a:buSzTx/>
              <a:buFontTx/>
              <a:buNone/>
              <a:tabLst/>
              <a:defRPr/>
            </a:pPr>
            <a:r>
              <a:rPr lang="en-US" sz="2200" dirty="0" err="1" smtClean="0">
                <a:effectLst/>
                <a:latin typeface="Lucida Grande"/>
                <a:ea typeface="Lucida Grande"/>
                <a:cs typeface="Lucida Grande"/>
                <a:sym typeface="Lucida Grande"/>
              </a:rPr>
              <a:t>В</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конце</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нашей</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послеобеденной</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программы</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давайте</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прославим</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Бога</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давшего</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нам</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все</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необходимое</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для</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жизни</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и</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благочестия</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Бог</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изменил</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на</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благо</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то</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что</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враг</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задумал</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чтобы</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навредить</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нам</a:t>
            </a:r>
            <a:r>
              <a:rPr lang="en-US" sz="2200" dirty="0" smtClean="0">
                <a:effectLst/>
                <a:latin typeface="Lucida Grande"/>
                <a:ea typeface="Lucida Grande"/>
                <a:cs typeface="Lucida Grande"/>
                <a:sym typeface="Lucida Grande"/>
              </a:rPr>
              <a:t>.</a:t>
            </a:r>
          </a:p>
          <a:p>
            <a:endParaRPr lang="en-US" dirty="0"/>
          </a:p>
        </p:txBody>
      </p:sp>
    </p:spTree>
    <p:extLst>
      <p:ext uri="{BB962C8B-B14F-4D97-AF65-F5344CB8AC3E}">
        <p14:creationId xmlns:p14="http://schemas.microsoft.com/office/powerpoint/2010/main" val="88767741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200" dirty="0" err="1" smtClean="0">
                <a:effectLst/>
                <a:latin typeface="Lucida Grande"/>
                <a:ea typeface="Lucida Grande"/>
                <a:cs typeface="Lucida Grande"/>
                <a:sym typeface="Lucida Grande"/>
              </a:rPr>
              <a:t>Благодать</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и</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мир</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да</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умножится</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в</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познании</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Бога</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и</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Христиа</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Иисуса</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Господа</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нашего</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Как</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от</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Божественной</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силы</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Его</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даровано</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нам</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все</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потребно</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для</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жизни</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благочестия</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через</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познание</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Призвавшего</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нас</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славою</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и</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благостию</a:t>
            </a:r>
            <a:r>
              <a:rPr lang="en-US" sz="2200" dirty="0" smtClean="0">
                <a:effectLst/>
                <a:latin typeface="Lucida Grande"/>
                <a:ea typeface="Lucida Grande"/>
                <a:cs typeface="Lucida Grande"/>
                <a:sym typeface="Lucida Grande"/>
              </a:rPr>
              <a:t>, </a:t>
            </a:r>
            <a:r>
              <a:rPr lang="en-US" sz="2200" b="1" dirty="0" err="1" smtClean="0">
                <a:effectLst/>
                <a:latin typeface="Lucida Grande"/>
                <a:ea typeface="Lucida Grande"/>
                <a:cs typeface="Lucida Grande"/>
                <a:sym typeface="Lucida Grande"/>
              </a:rPr>
              <a:t>которыми</a:t>
            </a:r>
            <a:r>
              <a:rPr lang="en-US" sz="2200" b="1" dirty="0" smtClean="0">
                <a:effectLst/>
                <a:latin typeface="Lucida Grande"/>
                <a:ea typeface="Lucida Grande"/>
                <a:cs typeface="Lucida Grande"/>
                <a:sym typeface="Lucida Grande"/>
              </a:rPr>
              <a:t> </a:t>
            </a:r>
            <a:r>
              <a:rPr lang="en-US" sz="2200" b="1" dirty="0" err="1" smtClean="0">
                <a:effectLst/>
                <a:latin typeface="Lucida Grande"/>
                <a:ea typeface="Lucida Grande"/>
                <a:cs typeface="Lucida Grande"/>
                <a:sym typeface="Lucida Grande"/>
              </a:rPr>
              <a:t>дарованы</a:t>
            </a:r>
            <a:r>
              <a:rPr lang="en-US" sz="2200" b="1" dirty="0" smtClean="0">
                <a:effectLst/>
                <a:latin typeface="Lucida Grande"/>
                <a:ea typeface="Lucida Grande"/>
                <a:cs typeface="Lucida Grande"/>
                <a:sym typeface="Lucida Grande"/>
              </a:rPr>
              <a:t> </a:t>
            </a:r>
            <a:r>
              <a:rPr lang="en-US" sz="2200" b="1" dirty="0" err="1" smtClean="0">
                <a:effectLst/>
                <a:latin typeface="Lucida Grande"/>
                <a:ea typeface="Lucida Grande"/>
                <a:cs typeface="Lucida Grande"/>
                <a:sym typeface="Lucida Grande"/>
              </a:rPr>
              <a:t>нам</a:t>
            </a:r>
            <a:r>
              <a:rPr lang="en-US" sz="2200" b="1" dirty="0" smtClean="0">
                <a:effectLst/>
                <a:latin typeface="Lucida Grande"/>
                <a:ea typeface="Lucida Grande"/>
                <a:cs typeface="Lucida Grande"/>
                <a:sym typeface="Lucida Grande"/>
              </a:rPr>
              <a:t> </a:t>
            </a:r>
            <a:r>
              <a:rPr lang="en-US" sz="2200" b="1" dirty="0" err="1" smtClean="0">
                <a:effectLst/>
                <a:latin typeface="Lucida Grande"/>
                <a:ea typeface="Lucida Grande"/>
                <a:cs typeface="Lucida Grande"/>
                <a:sym typeface="Lucida Grande"/>
              </a:rPr>
              <a:t>велиие</a:t>
            </a:r>
            <a:r>
              <a:rPr lang="en-US" sz="2200" b="1" dirty="0" smtClean="0">
                <a:effectLst/>
                <a:latin typeface="Lucida Grande"/>
                <a:ea typeface="Lucida Grande"/>
                <a:cs typeface="Lucida Grande"/>
                <a:sym typeface="Lucida Grande"/>
              </a:rPr>
              <a:t> </a:t>
            </a:r>
            <a:r>
              <a:rPr lang="en-US" sz="2200" b="1" dirty="0" err="1" smtClean="0">
                <a:effectLst/>
                <a:latin typeface="Lucida Grande"/>
                <a:ea typeface="Lucida Grande"/>
                <a:cs typeface="Lucida Grande"/>
                <a:sym typeface="Lucida Grande"/>
              </a:rPr>
              <a:t>и</a:t>
            </a:r>
            <a:r>
              <a:rPr lang="en-US" sz="2200" b="1" dirty="0" smtClean="0">
                <a:effectLst/>
                <a:latin typeface="Lucida Grande"/>
                <a:ea typeface="Lucida Grande"/>
                <a:cs typeface="Lucida Grande"/>
                <a:sym typeface="Lucida Grande"/>
              </a:rPr>
              <a:t> </a:t>
            </a:r>
            <a:r>
              <a:rPr lang="en-US" sz="2200" b="1" dirty="0" err="1" smtClean="0">
                <a:effectLst/>
                <a:latin typeface="Lucida Grande"/>
                <a:ea typeface="Lucida Grande"/>
                <a:cs typeface="Lucida Grande"/>
                <a:sym typeface="Lucida Grande"/>
              </a:rPr>
              <a:t>драгоценный</a:t>
            </a:r>
            <a:r>
              <a:rPr lang="en-US" sz="2200" b="1" dirty="0" smtClean="0">
                <a:effectLst/>
                <a:latin typeface="Lucida Grande"/>
                <a:ea typeface="Lucida Grande"/>
                <a:cs typeface="Lucida Grande"/>
                <a:sym typeface="Lucida Grande"/>
              </a:rPr>
              <a:t> </a:t>
            </a:r>
            <a:r>
              <a:rPr lang="en-US" sz="2200" b="1" dirty="0" err="1" smtClean="0">
                <a:effectLst/>
                <a:latin typeface="Lucida Grande"/>
                <a:ea typeface="Lucida Grande"/>
                <a:cs typeface="Lucida Grande"/>
                <a:sym typeface="Lucida Grande"/>
              </a:rPr>
              <a:t>обетования</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дабы</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вы</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через</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них</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соделалиь</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причастниками</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Божеского</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естества</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удалившись</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от</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господствующего</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в</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мире</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растления</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похотью</a:t>
            </a:r>
            <a:r>
              <a:rPr lang="en-US" sz="2200" dirty="0" smtClean="0">
                <a:effectLst/>
                <a:latin typeface="Lucida Grande"/>
                <a:ea typeface="Lucida Grande"/>
                <a:cs typeface="Lucida Grande"/>
                <a:sym typeface="Lucida Grande"/>
              </a:rPr>
              <a:t> (2 </a:t>
            </a:r>
            <a:r>
              <a:rPr lang="en-US" sz="2200" dirty="0" err="1" smtClean="0">
                <a:effectLst/>
                <a:latin typeface="Lucida Grande"/>
                <a:ea typeface="Lucida Grande"/>
                <a:cs typeface="Lucida Grande"/>
                <a:sym typeface="Lucida Grande"/>
              </a:rPr>
              <a:t>Петра</a:t>
            </a:r>
            <a:r>
              <a:rPr lang="en-US" sz="2200" dirty="0" smtClean="0">
                <a:effectLst/>
                <a:latin typeface="Lucida Grande"/>
                <a:ea typeface="Lucida Grande"/>
                <a:cs typeface="Lucida Grande"/>
                <a:sym typeface="Lucida Grande"/>
              </a:rPr>
              <a:t> 1:2-4).</a:t>
            </a:r>
          </a:p>
          <a:p>
            <a:pPr marL="0" marR="0" lvl="0" indent="0" defTabSz="584200" eaLnBrk="1" fontAlgn="auto" latinLnBrk="0" hangingPunct="1">
              <a:lnSpc>
                <a:spcPct val="100000"/>
              </a:lnSpc>
              <a:spcBef>
                <a:spcPts val="0"/>
              </a:spcBef>
              <a:spcAft>
                <a:spcPts val="0"/>
              </a:spcAft>
              <a:buClrTx/>
              <a:buSzTx/>
              <a:buFontTx/>
              <a:buNone/>
              <a:tabLst/>
              <a:defRPr/>
            </a:pPr>
            <a:endParaRPr lang="en-US" sz="2200" dirty="0">
              <a:effectLst/>
              <a:latin typeface="Lucida Grande"/>
              <a:ea typeface="Lucida Grande"/>
              <a:cs typeface="Lucida Grande"/>
              <a:sym typeface="Lucida Grande"/>
            </a:endParaRPr>
          </a:p>
        </p:txBody>
      </p:sp>
    </p:spTree>
    <p:extLst>
      <p:ext uri="{BB962C8B-B14F-4D97-AF65-F5344CB8AC3E}">
        <p14:creationId xmlns:p14="http://schemas.microsoft.com/office/powerpoint/2010/main" val="31228913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2200" dirty="0">
              <a:effectLst/>
              <a:latin typeface="Lucida Grande"/>
              <a:ea typeface="Lucida Grande"/>
              <a:cs typeface="Lucida Grande"/>
              <a:sym typeface="Lucida Grande"/>
            </a:endParaRPr>
          </a:p>
          <a:p>
            <a:pPr marL="0" marR="0" indent="0" defTabSz="584200" eaLnBrk="1" fontAlgn="auto" latinLnBrk="0" hangingPunct="1">
              <a:lnSpc>
                <a:spcPct val="100000"/>
              </a:lnSpc>
              <a:spcBef>
                <a:spcPts val="0"/>
              </a:spcBef>
              <a:spcAft>
                <a:spcPts val="0"/>
              </a:spcAft>
              <a:buClrTx/>
              <a:buSzTx/>
              <a:buFontTx/>
              <a:buNone/>
              <a:tabLst/>
              <a:defRPr/>
            </a:pPr>
            <a:r>
              <a:rPr lang="en-US" sz="2200" dirty="0" err="1" smtClean="0">
                <a:effectLst/>
                <a:latin typeface="Lucida Grande"/>
                <a:ea typeface="Lucida Grande"/>
                <a:cs typeface="Lucida Grande"/>
                <a:sym typeface="Lucida Grande"/>
              </a:rPr>
              <a:t>Еще</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один</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пишет</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Гордость</a:t>
            </a:r>
            <a:r>
              <a:rPr lang="en-US" sz="2200" dirty="0" smtClean="0">
                <a:effectLst/>
                <a:latin typeface="Lucida Grande"/>
                <a:ea typeface="Lucida Grande"/>
                <a:cs typeface="Lucida Grande"/>
                <a:sym typeface="Lucida Grande"/>
              </a:rPr>
              <a:t> – </a:t>
            </a:r>
            <a:r>
              <a:rPr lang="en-US" sz="2200" dirty="0" err="1" smtClean="0">
                <a:effectLst/>
                <a:latin typeface="Lucida Grande"/>
                <a:ea typeface="Lucida Grande"/>
                <a:cs typeface="Lucida Grande"/>
                <a:sym typeface="Lucida Grande"/>
              </a:rPr>
              <a:t>единственная</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болезнь</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из-за</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которой</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страдают</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окружающие</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а</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не</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тот</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кто</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ею</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болен</a:t>
            </a:r>
            <a:r>
              <a:rPr lang="en-US" sz="2200" dirty="0" smtClean="0">
                <a:effectLst/>
                <a:latin typeface="Lucida Grande"/>
                <a:ea typeface="Lucida Grande"/>
                <a:cs typeface="Lucida Grande"/>
                <a:sym typeface="Lucida Grande"/>
              </a:rPr>
              <a:t>!” </a:t>
            </a:r>
          </a:p>
        </p:txBody>
      </p:sp>
    </p:spTree>
    <p:extLst>
      <p:ext uri="{BB962C8B-B14F-4D97-AF65-F5344CB8AC3E}">
        <p14:creationId xmlns:p14="http://schemas.microsoft.com/office/powerpoint/2010/main" val="36891161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200" dirty="0" err="1" smtClean="0">
                <a:effectLst/>
                <a:latin typeface="Lucida Grande"/>
                <a:ea typeface="Lucida Grande"/>
                <a:cs typeface="Lucida Grande"/>
                <a:sym typeface="Lucida Grande"/>
              </a:rPr>
              <a:t>Третий</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говорит</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Гордость</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это</a:t>
            </a:r>
            <a:r>
              <a:rPr lang="en-US" sz="2200" dirty="0" smtClean="0">
                <a:effectLst/>
                <a:latin typeface="Lucida Grande"/>
                <a:ea typeface="Lucida Grande"/>
                <a:cs typeface="Lucida Grande"/>
                <a:sym typeface="Lucida Grande"/>
              </a:rPr>
              <a:t> </a:t>
            </a:r>
            <a:r>
              <a:rPr lang="ru-RU" sz="2200" dirty="0" smtClean="0">
                <a:effectLst/>
                <a:latin typeface="Lucida Grande"/>
                <a:ea typeface="Lucida Grande"/>
                <a:cs typeface="Lucida Grande"/>
                <a:sym typeface="Lucida Grande"/>
              </a:rPr>
              <a:t>окись углерода греха. Она постепенно и медленно убивает вас, а вы даже об этом не знаете</a:t>
            </a:r>
            <a:r>
              <a:rPr lang="en-US" sz="2200" dirty="0" smtClean="0">
                <a:effectLst/>
                <a:latin typeface="Lucida Grande"/>
                <a:ea typeface="Lucida Grande"/>
                <a:cs typeface="Lucida Grande"/>
                <a:sym typeface="Lucida Grande"/>
              </a:rPr>
              <a:t>.” </a:t>
            </a:r>
          </a:p>
          <a:p>
            <a:r>
              <a:rPr lang="en-US" sz="2200" dirty="0" err="1" smtClean="0">
                <a:effectLst/>
                <a:latin typeface="Lucida Grande"/>
                <a:ea typeface="Lucida Grande"/>
                <a:cs typeface="Lucida Grande"/>
                <a:sym typeface="Lucida Grande"/>
              </a:rPr>
              <a:t>Процитировано</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Тимом</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Келлером</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в</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социальных</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сетях</a:t>
            </a:r>
            <a:r>
              <a:rPr lang="en-US" sz="2200" dirty="0" smtClean="0">
                <a:effectLst/>
                <a:latin typeface="Lucida Grande"/>
                <a:ea typeface="Lucida Grande"/>
                <a:cs typeface="Lucida Grande"/>
                <a:sym typeface="Lucida Grande"/>
              </a:rPr>
              <a:t>.</a:t>
            </a:r>
          </a:p>
          <a:p>
            <a:endParaRPr lang="ru-RU" sz="2200" dirty="0" smtClean="0">
              <a:effectLst/>
              <a:latin typeface="Lucida Grande"/>
              <a:ea typeface="Lucida Grande"/>
              <a:cs typeface="Lucida Grande"/>
              <a:sym typeface="Lucida Grande"/>
            </a:endParaRPr>
          </a:p>
        </p:txBody>
      </p:sp>
    </p:spTree>
    <p:extLst>
      <p:ext uri="{BB962C8B-B14F-4D97-AF65-F5344CB8AC3E}">
        <p14:creationId xmlns:p14="http://schemas.microsoft.com/office/powerpoint/2010/main" val="18763450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defTabSz="584200" eaLnBrk="1" fontAlgn="auto" latinLnBrk="0" hangingPunct="1">
              <a:lnSpc>
                <a:spcPct val="100000"/>
              </a:lnSpc>
              <a:spcBef>
                <a:spcPts val="0"/>
              </a:spcBef>
              <a:spcAft>
                <a:spcPts val="0"/>
              </a:spcAft>
              <a:buClrTx/>
              <a:buSzTx/>
              <a:buFontTx/>
              <a:buNone/>
              <a:tabLst/>
              <a:defRPr/>
            </a:pPr>
            <a:r>
              <a:rPr lang="en-US" sz="2200" dirty="0" err="1" smtClean="0">
                <a:effectLst/>
                <a:latin typeface="Lucida Grande"/>
                <a:ea typeface="Lucida Grande"/>
                <a:cs typeface="Lucida Grande"/>
                <a:sym typeface="Lucida Grande"/>
              </a:rPr>
              <a:t>Я</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уверена</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что</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вы</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можете</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понять</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эти</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высказывания</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о</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гордости</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и</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возможно</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вы</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вспомнили</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о</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том</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кому</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следовало</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бы</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услышать</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эти</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выражиня</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Но</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данный</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семинар</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не</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о</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ком-то</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другом</a:t>
            </a:r>
            <a:r>
              <a:rPr lang="en-US" sz="2200" dirty="0" smtClean="0">
                <a:effectLst/>
                <a:latin typeface="Lucida Grande"/>
                <a:ea typeface="Lucida Grande"/>
                <a:cs typeface="Lucida Grande"/>
                <a:sym typeface="Lucida Grande"/>
              </a:rPr>
              <a:t> – </a:t>
            </a:r>
            <a:r>
              <a:rPr lang="en-US" sz="2200" dirty="0" err="1" smtClean="0">
                <a:effectLst/>
                <a:latin typeface="Lucida Grande"/>
                <a:ea typeface="Lucida Grande"/>
                <a:cs typeface="Lucida Grande"/>
                <a:sym typeface="Lucida Grande"/>
              </a:rPr>
              <a:t>а</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обо</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мне</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и</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о</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вас</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Нам</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нужно</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спросить</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себя</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Есть</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ли</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в</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моем</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сердце</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гордость</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которая</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не</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дает</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мне</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получить</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Божьи</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благословения</a:t>
            </a:r>
            <a:r>
              <a:rPr lang="en-US" sz="2200" dirty="0" smtClean="0">
                <a:effectLst/>
                <a:latin typeface="Lucida Grande"/>
                <a:ea typeface="Lucida Grande"/>
                <a:cs typeface="Lucida Grande"/>
                <a:sym typeface="Lucida Grande"/>
              </a:rPr>
              <a:t>?” </a:t>
            </a:r>
          </a:p>
          <a:p>
            <a:pPr marL="0" marR="0" lvl="0" indent="0" defTabSz="584200" eaLnBrk="1" fontAlgn="auto" latinLnBrk="0" hangingPunct="1">
              <a:lnSpc>
                <a:spcPct val="100000"/>
              </a:lnSpc>
              <a:spcBef>
                <a:spcPts val="0"/>
              </a:spcBef>
              <a:spcAft>
                <a:spcPts val="0"/>
              </a:spcAft>
              <a:buClrTx/>
              <a:buSzTx/>
              <a:buFontTx/>
              <a:buNone/>
              <a:tabLst/>
              <a:defRPr/>
            </a:pPr>
            <a:endParaRPr lang="en-US" sz="2200" dirty="0">
              <a:effectLst/>
              <a:latin typeface="Lucida Grande"/>
              <a:ea typeface="Lucida Grande"/>
              <a:cs typeface="Lucida Grande"/>
              <a:sym typeface="Lucida Grande"/>
            </a:endParaRPr>
          </a:p>
          <a:p>
            <a:endParaRPr lang="en-US" dirty="0"/>
          </a:p>
        </p:txBody>
      </p:sp>
    </p:spTree>
    <p:extLst>
      <p:ext uri="{BB962C8B-B14F-4D97-AF65-F5344CB8AC3E}">
        <p14:creationId xmlns:p14="http://schemas.microsoft.com/office/powerpoint/2010/main" val="15062866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200" dirty="0" err="1" smtClean="0">
                <a:effectLst/>
                <a:latin typeface="Lucida Grande"/>
                <a:ea typeface="Lucida Grande"/>
                <a:cs typeface="Lucida Grande"/>
                <a:sym typeface="Lucida Grande"/>
              </a:rPr>
              <a:t>Следующий</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отрывок</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из</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книги</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Путь</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ко</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Христу</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показывает</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все</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в</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реальном</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свете</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и</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помогает</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нам</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понять</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почему</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этот</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вопрос</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настолько</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важен</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в</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жизни</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верующего</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человека</a:t>
            </a:r>
            <a:r>
              <a:rPr lang="en-US" sz="2200" dirty="0" smtClean="0">
                <a:effectLst/>
                <a:latin typeface="Lucida Grande"/>
                <a:ea typeface="Lucida Grande"/>
                <a:cs typeface="Lucida Grande"/>
                <a:sym typeface="Lucida Grande"/>
              </a:rPr>
              <a:t>:</a:t>
            </a:r>
          </a:p>
          <a:p>
            <a:r>
              <a:rPr lang="en-US" sz="2200" dirty="0" smtClean="0">
                <a:effectLst/>
                <a:latin typeface="Lucida Grande"/>
                <a:ea typeface="Lucida Grande"/>
                <a:cs typeface="Lucida Grande"/>
                <a:sym typeface="Lucida Grande"/>
              </a:rPr>
              <a:t> </a:t>
            </a:r>
          </a:p>
          <a:p>
            <a:r>
              <a:rPr lang="en-US" sz="2200" dirty="0" smtClean="0">
                <a:effectLst/>
                <a:latin typeface="Lucida Grande"/>
                <a:ea typeface="Lucida Grande"/>
                <a:cs typeface="Lucida Grande"/>
                <a:sym typeface="Lucida Grande"/>
              </a:rPr>
              <a:t>“</a:t>
            </a:r>
            <a:r>
              <a:rPr lang="en-US" sz="2200" dirty="0" err="1" smtClean="0">
                <a:effectLst/>
                <a:latin typeface="Lucida Grande"/>
                <a:ea typeface="Lucida Grande"/>
                <a:cs typeface="Lucida Grande"/>
                <a:sym typeface="Lucida Grande"/>
              </a:rPr>
              <a:t>Он</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как</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и</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люди</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по-разному</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оценивает</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степень</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виновности</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но</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никакой</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грех</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не</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является</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малым</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в</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глазах</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Божьих</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Суждение</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человека</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пристрастно</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и</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несовершенно</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а</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Бог</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судит</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обо</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всем</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так</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как</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оно</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есть</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на</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самом</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деле</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Пьяницу</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презирают</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ему</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говорят</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что</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его</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грех</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закроет</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ему</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доступ</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в</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рай</a:t>
            </a:r>
            <a:r>
              <a:rPr lang="en-US" sz="2200" b="1" dirty="0" smtClean="0">
                <a:effectLst/>
                <a:latin typeface="Lucida Grande"/>
                <a:ea typeface="Lucida Grande"/>
                <a:cs typeface="Lucida Grande"/>
                <a:sym typeface="Lucida Grande"/>
              </a:rPr>
              <a:t>. </a:t>
            </a:r>
            <a:r>
              <a:rPr lang="en-US" sz="2200" b="1" dirty="0" err="1" smtClean="0">
                <a:effectLst/>
                <a:latin typeface="Lucida Grande"/>
                <a:ea typeface="Lucida Grande"/>
                <a:cs typeface="Lucida Grande"/>
                <a:sym typeface="Lucida Grande"/>
              </a:rPr>
              <a:t>В</a:t>
            </a:r>
            <a:r>
              <a:rPr lang="en-US" sz="2200" b="1" dirty="0" smtClean="0">
                <a:effectLst/>
                <a:latin typeface="Lucida Grande"/>
                <a:ea typeface="Lucida Grande"/>
                <a:cs typeface="Lucida Grande"/>
                <a:sym typeface="Lucida Grande"/>
              </a:rPr>
              <a:t> </a:t>
            </a:r>
            <a:r>
              <a:rPr lang="en-US" sz="2200" b="1" dirty="0" err="1" smtClean="0">
                <a:effectLst/>
                <a:latin typeface="Lucida Grande"/>
                <a:ea typeface="Lucida Grande"/>
                <a:cs typeface="Lucida Grande"/>
                <a:sym typeface="Lucida Grande"/>
              </a:rPr>
              <a:t>то</a:t>
            </a:r>
            <a:r>
              <a:rPr lang="en-US" sz="2200" b="1" dirty="0" smtClean="0">
                <a:effectLst/>
                <a:latin typeface="Lucida Grande"/>
                <a:ea typeface="Lucida Grande"/>
                <a:cs typeface="Lucida Grande"/>
                <a:sym typeface="Lucida Grande"/>
              </a:rPr>
              <a:t> </a:t>
            </a:r>
            <a:r>
              <a:rPr lang="en-US" sz="2200" b="1" dirty="0" err="1" smtClean="0">
                <a:effectLst/>
                <a:latin typeface="Lucida Grande"/>
                <a:ea typeface="Lucida Grande"/>
                <a:cs typeface="Lucida Grande"/>
                <a:sym typeface="Lucida Grande"/>
              </a:rPr>
              <a:t>же</a:t>
            </a:r>
            <a:r>
              <a:rPr lang="en-US" sz="2200" b="1" dirty="0" smtClean="0">
                <a:effectLst/>
                <a:latin typeface="Lucida Grande"/>
                <a:ea typeface="Lucida Grande"/>
                <a:cs typeface="Lucida Grande"/>
                <a:sym typeface="Lucida Grande"/>
              </a:rPr>
              <a:t> </a:t>
            </a:r>
            <a:r>
              <a:rPr lang="en-US" sz="2200" b="1" dirty="0" err="1" smtClean="0">
                <a:effectLst/>
                <a:latin typeface="Lucida Grande"/>
                <a:ea typeface="Lucida Grande"/>
                <a:cs typeface="Lucida Grande"/>
                <a:sym typeface="Lucida Grande"/>
              </a:rPr>
              <a:t>самое</a:t>
            </a:r>
            <a:r>
              <a:rPr lang="en-US" sz="2200" b="1" dirty="0" smtClean="0">
                <a:effectLst/>
                <a:latin typeface="Lucida Grande"/>
                <a:ea typeface="Lucida Grande"/>
                <a:cs typeface="Lucida Grande"/>
                <a:sym typeface="Lucida Grande"/>
              </a:rPr>
              <a:t> </a:t>
            </a:r>
            <a:r>
              <a:rPr lang="en-US" sz="2200" b="1" dirty="0" err="1" smtClean="0">
                <a:effectLst/>
                <a:latin typeface="Lucida Grande"/>
                <a:ea typeface="Lucida Grande"/>
                <a:cs typeface="Lucida Grande"/>
                <a:sym typeface="Lucida Grande"/>
              </a:rPr>
              <a:t>время</a:t>
            </a:r>
            <a:r>
              <a:rPr lang="en-US" sz="2200" b="1" dirty="0" smtClean="0">
                <a:effectLst/>
                <a:latin typeface="Lucida Grande"/>
                <a:ea typeface="Lucida Grande"/>
                <a:cs typeface="Lucida Grande"/>
                <a:sym typeface="Lucida Grande"/>
              </a:rPr>
              <a:t>, </a:t>
            </a:r>
            <a:r>
              <a:rPr lang="en-US" sz="2200" b="1" dirty="0" err="1" smtClean="0">
                <a:effectLst/>
                <a:latin typeface="Lucida Grande"/>
                <a:ea typeface="Lucida Grande"/>
                <a:cs typeface="Lucida Grande"/>
                <a:sym typeface="Lucida Grande"/>
              </a:rPr>
              <a:t>гордость</a:t>
            </a:r>
            <a:r>
              <a:rPr lang="en-US" sz="2200" b="1" dirty="0" smtClean="0">
                <a:effectLst/>
                <a:latin typeface="Lucida Grande"/>
                <a:ea typeface="Lucida Grande"/>
                <a:cs typeface="Lucida Grande"/>
                <a:sym typeface="Lucida Grande"/>
              </a:rPr>
              <a:t>, </a:t>
            </a:r>
            <a:r>
              <a:rPr lang="en-US" sz="2200" b="1" dirty="0" err="1" smtClean="0">
                <a:effectLst/>
                <a:latin typeface="Lucida Grande"/>
                <a:ea typeface="Lucida Grande"/>
                <a:cs typeface="Lucida Grande"/>
                <a:sym typeface="Lucida Grande"/>
              </a:rPr>
              <a:t>себялюбие</a:t>
            </a:r>
            <a:r>
              <a:rPr lang="en-US" sz="2200" b="1" dirty="0" smtClean="0">
                <a:effectLst/>
                <a:latin typeface="Lucida Grande"/>
                <a:ea typeface="Lucida Grande"/>
                <a:cs typeface="Lucida Grande"/>
                <a:sym typeface="Lucida Grande"/>
              </a:rPr>
              <a:t> </a:t>
            </a:r>
            <a:r>
              <a:rPr lang="en-US" sz="2200" b="1" dirty="0" err="1" smtClean="0">
                <a:effectLst/>
                <a:latin typeface="Lucida Grande"/>
                <a:ea typeface="Lucida Grande"/>
                <a:cs typeface="Lucida Grande"/>
                <a:sym typeface="Lucida Grande"/>
              </a:rPr>
              <a:t>и</a:t>
            </a:r>
            <a:r>
              <a:rPr lang="en-US" sz="2200" b="1" dirty="0" smtClean="0">
                <a:effectLst/>
                <a:latin typeface="Lucida Grande"/>
                <a:ea typeface="Lucida Grande"/>
                <a:cs typeface="Lucida Grande"/>
                <a:sym typeface="Lucida Grande"/>
              </a:rPr>
              <a:t> </a:t>
            </a:r>
            <a:r>
              <a:rPr lang="en-US" sz="2200" b="1" dirty="0" err="1" smtClean="0">
                <a:effectLst/>
                <a:latin typeface="Lucida Grande"/>
                <a:ea typeface="Lucida Grande"/>
                <a:cs typeface="Lucida Grande"/>
                <a:sym typeface="Lucida Grande"/>
              </a:rPr>
              <a:t>жадность</a:t>
            </a:r>
            <a:r>
              <a:rPr lang="en-US" sz="2200" b="1" dirty="0" smtClean="0">
                <a:effectLst/>
                <a:latin typeface="Lucida Grande"/>
                <a:ea typeface="Lucida Grande"/>
                <a:cs typeface="Lucida Grande"/>
                <a:sym typeface="Lucida Grande"/>
              </a:rPr>
              <a:t> </a:t>
            </a:r>
            <a:r>
              <a:rPr lang="en-US" sz="2200" b="1" dirty="0" err="1" smtClean="0">
                <a:effectLst/>
                <a:latin typeface="Lucida Grande"/>
                <a:ea typeface="Lucida Grande"/>
                <a:cs typeface="Lucida Grande"/>
                <a:sym typeface="Lucida Grande"/>
              </a:rPr>
              <a:t>очень</a:t>
            </a:r>
            <a:r>
              <a:rPr lang="en-US" sz="2200" b="1" dirty="0" smtClean="0">
                <a:effectLst/>
                <a:latin typeface="Lucida Grande"/>
                <a:ea typeface="Lucida Grande"/>
                <a:cs typeface="Lucida Grande"/>
                <a:sym typeface="Lucida Grande"/>
              </a:rPr>
              <a:t> </a:t>
            </a:r>
            <a:r>
              <a:rPr lang="en-US" sz="2200" b="1" dirty="0" err="1" smtClean="0">
                <a:effectLst/>
                <a:latin typeface="Lucida Grande"/>
                <a:ea typeface="Lucida Grande"/>
                <a:cs typeface="Lucida Grande"/>
                <a:sym typeface="Lucida Grande"/>
              </a:rPr>
              <a:t>часто</a:t>
            </a:r>
            <a:r>
              <a:rPr lang="en-US" sz="2200" b="1" dirty="0" smtClean="0">
                <a:effectLst/>
                <a:latin typeface="Lucida Grande"/>
                <a:ea typeface="Lucida Grande"/>
                <a:cs typeface="Lucida Grande"/>
                <a:sym typeface="Lucida Grande"/>
              </a:rPr>
              <a:t> </a:t>
            </a:r>
            <a:r>
              <a:rPr lang="en-US" sz="2200" b="1" dirty="0" err="1" smtClean="0">
                <a:effectLst/>
                <a:latin typeface="Lucida Grande"/>
                <a:ea typeface="Lucida Grande"/>
                <a:cs typeface="Lucida Grande"/>
                <a:sym typeface="Lucida Grande"/>
              </a:rPr>
              <a:t>остаются</a:t>
            </a:r>
            <a:r>
              <a:rPr lang="en-US" sz="2200" b="1" dirty="0" smtClean="0">
                <a:effectLst/>
                <a:latin typeface="Lucida Grande"/>
                <a:ea typeface="Lucida Grande"/>
                <a:cs typeface="Lucida Grande"/>
                <a:sym typeface="Lucida Grande"/>
              </a:rPr>
              <a:t> </a:t>
            </a:r>
            <a:r>
              <a:rPr lang="en-US" sz="2200" b="1" dirty="0" err="1" smtClean="0">
                <a:effectLst/>
                <a:latin typeface="Lucida Grande"/>
                <a:ea typeface="Lucida Grande"/>
                <a:cs typeface="Lucida Grande"/>
                <a:sym typeface="Lucida Grande"/>
              </a:rPr>
              <a:t>без</a:t>
            </a:r>
            <a:r>
              <a:rPr lang="en-US" sz="2200" b="1" dirty="0" smtClean="0">
                <a:effectLst/>
                <a:latin typeface="Lucida Grande"/>
                <a:ea typeface="Lucida Grande"/>
                <a:cs typeface="Lucida Grande"/>
                <a:sym typeface="Lucida Grande"/>
              </a:rPr>
              <a:t> </a:t>
            </a:r>
            <a:r>
              <a:rPr lang="en-US" sz="2200" b="1" dirty="0" err="1" smtClean="0">
                <a:effectLst/>
                <a:latin typeface="Lucida Grande"/>
                <a:ea typeface="Lucida Grande"/>
                <a:cs typeface="Lucida Grande"/>
                <a:sym typeface="Lucida Grande"/>
              </a:rPr>
              <a:t>порицания</a:t>
            </a:r>
            <a:r>
              <a:rPr lang="en-US" sz="2200" dirty="0" smtClean="0">
                <a:effectLst/>
                <a:latin typeface="Lucida Grande"/>
                <a:ea typeface="Lucida Grande"/>
                <a:cs typeface="Lucida Grande"/>
                <a:sym typeface="Lucida Grande"/>
              </a:rPr>
              <a:t>, </a:t>
            </a:r>
            <a:endParaRPr lang="ru-RU" sz="2200" dirty="0" smtClean="0">
              <a:effectLst/>
              <a:latin typeface="Lucida Grande"/>
              <a:ea typeface="Lucida Grande"/>
              <a:cs typeface="Lucida Grande"/>
              <a:sym typeface="Lucida Grande"/>
            </a:endParaRPr>
          </a:p>
        </p:txBody>
      </p:sp>
    </p:spTree>
    <p:extLst>
      <p:ext uri="{BB962C8B-B14F-4D97-AF65-F5344CB8AC3E}">
        <p14:creationId xmlns:p14="http://schemas.microsoft.com/office/powerpoint/2010/main" val="35531595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defTabSz="584200" eaLnBrk="1" fontAlgn="auto" latinLnBrk="0" hangingPunct="1">
              <a:lnSpc>
                <a:spcPct val="100000"/>
              </a:lnSpc>
              <a:spcBef>
                <a:spcPts val="0"/>
              </a:spcBef>
              <a:spcAft>
                <a:spcPts val="0"/>
              </a:spcAft>
              <a:buClrTx/>
              <a:buSzTx/>
              <a:buFontTx/>
              <a:buNone/>
              <a:tabLst/>
              <a:defRPr/>
            </a:pPr>
            <a:r>
              <a:rPr lang="mr-IN" sz="2200" dirty="0" smtClean="0">
                <a:effectLst/>
                <a:latin typeface="Lucida Grande"/>
                <a:ea typeface="Lucida Grande"/>
                <a:cs typeface="Lucida Grande"/>
                <a:sym typeface="Lucida Grande"/>
              </a:rPr>
              <a:t>…</a:t>
            </a:r>
            <a:r>
              <a:rPr lang="en-US" sz="2200" dirty="0" err="1" smtClean="0">
                <a:effectLst/>
                <a:latin typeface="Lucida Grande"/>
                <a:ea typeface="Lucida Grande"/>
                <a:cs typeface="Lucida Grande"/>
                <a:sym typeface="Lucida Grande"/>
              </a:rPr>
              <a:t>но</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именно</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эти</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грехи</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наиболее</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оскорбительны</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для</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Бога</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ибо</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они</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представляют</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собой</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прямую</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противоположность</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Его</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доброте</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и</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человеколюбию</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и</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той</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бескорыстной</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любви</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которая</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царит</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в</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атмосфере</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непавшей</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Вселенной</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Человек</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совершивший</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тяжкий</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грех</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может</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чувствовать</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стыд</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сознавать</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свое</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убожество</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и</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нужду</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в</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благодати</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Христовой</a:t>
            </a:r>
            <a:r>
              <a:rPr lang="en-US" sz="2200" dirty="0" smtClean="0">
                <a:effectLst/>
                <a:latin typeface="Lucida Grande"/>
                <a:ea typeface="Lucida Grande"/>
                <a:cs typeface="Lucida Grande"/>
                <a:sym typeface="Lucida Grande"/>
              </a:rPr>
              <a:t>; </a:t>
            </a:r>
          </a:p>
          <a:p>
            <a:endParaRPr lang="en-US" dirty="0"/>
          </a:p>
        </p:txBody>
      </p:sp>
    </p:spTree>
    <p:extLst>
      <p:ext uri="{BB962C8B-B14F-4D97-AF65-F5344CB8AC3E}">
        <p14:creationId xmlns:p14="http://schemas.microsoft.com/office/powerpoint/2010/main" val="34682416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200" dirty="0" err="1" smtClean="0">
                <a:effectLst/>
                <a:latin typeface="Lucida Grande"/>
                <a:ea typeface="Lucida Grande"/>
                <a:cs typeface="Lucida Grande"/>
                <a:sym typeface="Lucida Grande"/>
              </a:rPr>
              <a:t>но</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гордый</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ни</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в</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чем</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не</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нуждается</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поэтому</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его</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сердце</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закрыто</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для</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Христа</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и</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Его</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неисчислимых</a:t>
            </a:r>
            <a:r>
              <a:rPr lang="en-US" sz="2200"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благословений</a:t>
            </a:r>
            <a:r>
              <a:rPr lang="en-US" sz="2200" dirty="0" smtClean="0">
                <a:effectLst/>
                <a:latin typeface="Lucida Grande"/>
                <a:ea typeface="Lucida Grande"/>
                <a:cs typeface="Lucida Grande"/>
                <a:sym typeface="Lucida Grande"/>
              </a:rPr>
              <a:t>”.</a:t>
            </a:r>
            <a:r>
              <a:rPr lang="en-US" dirty="0" smtClean="0">
                <a:effectLst/>
              </a:rPr>
              <a:t> </a:t>
            </a:r>
            <a:r>
              <a:rPr lang="en-US" sz="2200" i="1" dirty="0" err="1" smtClean="0">
                <a:effectLst/>
                <a:latin typeface="Lucida Grande"/>
                <a:ea typeface="Lucida Grande"/>
                <a:cs typeface="Lucida Grande"/>
                <a:sym typeface="Lucida Grande"/>
              </a:rPr>
              <a:t>Путь</a:t>
            </a:r>
            <a:r>
              <a:rPr lang="en-US" sz="2200" i="1" dirty="0" smtClean="0">
                <a:effectLst/>
                <a:latin typeface="Lucida Grande"/>
                <a:ea typeface="Lucida Grande"/>
                <a:cs typeface="Lucida Grande"/>
                <a:sym typeface="Lucida Grande"/>
              </a:rPr>
              <a:t> </a:t>
            </a:r>
            <a:r>
              <a:rPr lang="en-US" sz="2200" i="1" dirty="0" err="1" smtClean="0">
                <a:effectLst/>
                <a:latin typeface="Lucida Grande"/>
                <a:ea typeface="Lucida Grande"/>
                <a:cs typeface="Lucida Grande"/>
                <a:sym typeface="Lucida Grande"/>
              </a:rPr>
              <a:t>ко</a:t>
            </a:r>
            <a:r>
              <a:rPr lang="en-US" sz="2200" i="1" dirty="0" smtClean="0">
                <a:effectLst/>
                <a:latin typeface="Lucida Grande"/>
                <a:ea typeface="Lucida Grande"/>
                <a:cs typeface="Lucida Grande"/>
                <a:sym typeface="Lucida Grande"/>
              </a:rPr>
              <a:t> </a:t>
            </a:r>
            <a:r>
              <a:rPr lang="en-US" sz="2200" i="1" dirty="0" err="1" smtClean="0">
                <a:effectLst/>
                <a:latin typeface="Lucida Grande"/>
                <a:ea typeface="Lucida Grande"/>
                <a:cs typeface="Lucida Grande"/>
                <a:sym typeface="Lucida Grande"/>
              </a:rPr>
              <a:t>Христу</a:t>
            </a:r>
            <a:r>
              <a:rPr lang="en-US" sz="2200" i="1" dirty="0" smtClean="0">
                <a:effectLst/>
                <a:latin typeface="Lucida Grande"/>
                <a:ea typeface="Lucida Grande"/>
                <a:cs typeface="Lucida Grande"/>
                <a:sym typeface="Lucida Grande"/>
              </a:rPr>
              <a:t>, </a:t>
            </a:r>
            <a:r>
              <a:rPr lang="en-US" sz="2200" dirty="0" err="1" smtClean="0">
                <a:effectLst/>
                <a:latin typeface="Lucida Grande"/>
                <a:ea typeface="Lucida Grande"/>
                <a:cs typeface="Lucida Grande"/>
                <a:sym typeface="Lucida Grande"/>
              </a:rPr>
              <a:t>с</a:t>
            </a:r>
            <a:r>
              <a:rPr lang="en-US" sz="2200" dirty="0" smtClean="0">
                <a:effectLst/>
                <a:latin typeface="Lucida Grande"/>
                <a:ea typeface="Lucida Grande"/>
                <a:cs typeface="Lucida Grande"/>
                <a:sym typeface="Lucida Grande"/>
              </a:rPr>
              <a:t>. 30</a:t>
            </a:r>
            <a:endParaRPr lang="en-US" sz="2200" dirty="0">
              <a:effectLst/>
              <a:latin typeface="Lucida Grande"/>
              <a:ea typeface="Lucida Grande"/>
              <a:cs typeface="Lucida Grande"/>
              <a:sym typeface="Lucida Grande"/>
            </a:endParaRPr>
          </a:p>
          <a:p>
            <a:endParaRPr lang="en-US" dirty="0"/>
          </a:p>
        </p:txBody>
      </p:sp>
    </p:spTree>
    <p:extLst>
      <p:ext uri="{BB962C8B-B14F-4D97-AF65-F5344CB8AC3E}">
        <p14:creationId xmlns:p14="http://schemas.microsoft.com/office/powerpoint/2010/main" val="6984612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amp; Subtitle">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1" name="Title Text"/>
          <p:cNvSpPr txBox="1">
            <a:spLocks noGrp="1"/>
          </p:cNvSpPr>
          <p:nvPr>
            <p:ph type="title"/>
          </p:nvPr>
        </p:nvSpPr>
        <p:spPr>
          <a:xfrm>
            <a:off x="787400" y="1511300"/>
            <a:ext cx="11430000" cy="3810000"/>
          </a:xfrm>
          <a:prstGeom prst="rect">
            <a:avLst/>
          </a:prstGeom>
        </p:spPr>
        <p:txBody>
          <a:bodyPr anchor="b"/>
          <a:lstStyle>
            <a:lvl1pPr>
              <a:defRPr cap="all" spc="156">
                <a:solidFill>
                  <a:srgbClr val="276D6D"/>
                </a:solidFill>
              </a:defRPr>
            </a:lvl1pPr>
          </a:lstStyle>
          <a:p>
            <a:r>
              <a:t>Title Text</a:t>
            </a:r>
          </a:p>
        </p:txBody>
      </p:sp>
      <p:sp>
        <p:nvSpPr>
          <p:cNvPr id="12" name="Body Level One…"/>
          <p:cNvSpPr txBox="1">
            <a:spLocks noGrp="1"/>
          </p:cNvSpPr>
          <p:nvPr>
            <p:ph type="body" sz="quarter" idx="1"/>
          </p:nvPr>
        </p:nvSpPr>
        <p:spPr>
          <a:xfrm>
            <a:off x="787400" y="5308600"/>
            <a:ext cx="11430000" cy="1892300"/>
          </a:xfrm>
          <a:prstGeom prst="rect">
            <a:avLst/>
          </a:prstGeom>
        </p:spPr>
        <p:txBody>
          <a:bodyPr anchor="t"/>
          <a:lstStyle>
            <a:lvl1pPr marL="0" indent="0" algn="ctr">
              <a:spcBef>
                <a:spcPts val="0"/>
              </a:spcBef>
              <a:buSzTx/>
              <a:buNone/>
              <a:defRPr sz="5600"/>
            </a:lvl1pPr>
            <a:lvl2pPr marL="0" indent="0" algn="ctr">
              <a:spcBef>
                <a:spcPts val="0"/>
              </a:spcBef>
              <a:buSzTx/>
              <a:buNone/>
              <a:defRPr sz="5600"/>
            </a:lvl2pPr>
            <a:lvl3pPr marL="0" indent="0" algn="ctr">
              <a:spcBef>
                <a:spcPts val="0"/>
              </a:spcBef>
              <a:buSzTx/>
              <a:buNone/>
              <a:defRPr sz="5600"/>
            </a:lvl3pPr>
            <a:lvl4pPr marL="0" indent="0" algn="ctr">
              <a:spcBef>
                <a:spcPts val="0"/>
              </a:spcBef>
              <a:buSzTx/>
              <a:buNone/>
              <a:defRPr sz="5600"/>
            </a:lvl4pPr>
            <a:lvl5pPr marL="0" indent="0" algn="ctr">
              <a:spcBef>
                <a:spcPts val="0"/>
              </a:spcBef>
              <a:buSzTx/>
              <a:buNone/>
              <a:defRPr sz="5600"/>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lvl1pPr>
              <a:defRPr>
                <a:solidFill>
                  <a:srgbClr val="FFFFFF"/>
                </a:solidFill>
              </a:defRPr>
            </a:lvl1p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89" name="Image"/>
          <p:cNvSpPr>
            <a:spLocks noGrp="1"/>
          </p:cNvSpPr>
          <p:nvPr>
            <p:ph type="pic" sz="half" idx="13"/>
          </p:nvPr>
        </p:nvSpPr>
        <p:spPr>
          <a:xfrm>
            <a:off x="7391400" y="2768600"/>
            <a:ext cx="4624754" cy="5715001"/>
          </a:xfrm>
          <a:prstGeom prst="rect">
            <a:avLst/>
          </a:prstGeom>
          <a:ln w="9525">
            <a:round/>
          </a:ln>
          <a:effectLst>
            <a:outerShdw blurRad="63500" dist="38100" dir="5400000" rotWithShape="0">
              <a:srgbClr val="000000">
                <a:alpha val="50000"/>
              </a:srgbClr>
            </a:outerShdw>
          </a:effectLst>
        </p:spPr>
        <p:txBody>
          <a:bodyPr lIns="91439" tIns="45719" rIns="91439" bIns="45719" anchor="t"/>
          <a:lstStyle/>
          <a:p>
            <a:endParaRPr/>
          </a:p>
        </p:txBody>
      </p:sp>
      <p:sp>
        <p:nvSpPr>
          <p:cNvPr id="90" name="Title Text"/>
          <p:cNvSpPr txBox="1">
            <a:spLocks noGrp="1"/>
          </p:cNvSpPr>
          <p:nvPr>
            <p:ph type="title"/>
          </p:nvPr>
        </p:nvSpPr>
        <p:spPr>
          <a:prstGeom prst="rect">
            <a:avLst/>
          </a:prstGeom>
        </p:spPr>
        <p:txBody>
          <a:bodyPr/>
          <a:lstStyle/>
          <a:p>
            <a:r>
              <a:t>Title Text</a:t>
            </a:r>
          </a:p>
        </p:txBody>
      </p:sp>
      <p:sp>
        <p:nvSpPr>
          <p:cNvPr id="91" name="Body Level One…"/>
          <p:cNvSpPr txBox="1">
            <a:spLocks noGrp="1"/>
          </p:cNvSpPr>
          <p:nvPr>
            <p:ph type="body" sz="half" idx="1"/>
          </p:nvPr>
        </p:nvSpPr>
        <p:spPr>
          <a:xfrm>
            <a:off x="787400" y="2768600"/>
            <a:ext cx="5270500" cy="5715000"/>
          </a:xfrm>
          <a:prstGeom prst="rect">
            <a:avLst/>
          </a:prstGeom>
        </p:spPr>
        <p:txBody>
          <a:bodyPr/>
          <a:lstStyle>
            <a:lvl1pPr>
              <a:spcBef>
                <a:spcPts val="2800"/>
              </a:spcBef>
              <a:buBlip>
                <a:blip r:embed="rId2"/>
              </a:buBlip>
            </a:lvl1pPr>
            <a:lvl2pPr>
              <a:spcBef>
                <a:spcPts val="2800"/>
              </a:spcBef>
              <a:buBlip>
                <a:blip r:embed="rId2"/>
              </a:buBlip>
            </a:lvl2pPr>
            <a:lvl3pPr>
              <a:spcBef>
                <a:spcPts val="2800"/>
              </a:spcBef>
              <a:buBlip>
                <a:blip r:embed="rId2"/>
              </a:buBlip>
            </a:lvl3pPr>
            <a:lvl4pPr>
              <a:spcBef>
                <a:spcPts val="2800"/>
              </a:spcBef>
              <a:buBlip>
                <a:blip r:embed="rId2"/>
              </a:buBlip>
            </a:lvl4pPr>
            <a:lvl5pPr>
              <a:spcBef>
                <a:spcPts val="2800"/>
              </a:spcBef>
              <a:buBlip>
                <a:blip r:embed="rId2"/>
              </a:buBlip>
            </a:lvl5pPr>
          </a:lstStyle>
          <a:p>
            <a:r>
              <a:t>Body Level One</a:t>
            </a:r>
          </a:p>
          <a:p>
            <a:pPr lvl="1"/>
            <a:r>
              <a:t>Body Level Two</a:t>
            </a:r>
          </a:p>
          <a:p>
            <a:pPr lvl="2"/>
            <a:r>
              <a:t>Body Level Three</a:t>
            </a:r>
          </a:p>
          <a:p>
            <a:pPr lvl="3"/>
            <a:r>
              <a:t>Body Level Four</a:t>
            </a:r>
          </a:p>
          <a:p>
            <a:pPr lvl="4"/>
            <a:r>
              <a:t>Body Level Five</a:t>
            </a:r>
          </a:p>
        </p:txBody>
      </p:sp>
      <p:sp>
        <p:nvSpPr>
          <p:cNvPr id="9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Title &amp; Bullets - Left">
    <p:spTree>
      <p:nvGrpSpPr>
        <p:cNvPr id="1" name=""/>
        <p:cNvGrpSpPr/>
        <p:nvPr/>
      </p:nvGrpSpPr>
      <p:grpSpPr>
        <a:xfrm>
          <a:off x="0" y="0"/>
          <a:ext cx="0" cy="0"/>
          <a:chOff x="0" y="0"/>
          <a:chExt cx="0" cy="0"/>
        </a:xfrm>
      </p:grpSpPr>
      <p:sp>
        <p:nvSpPr>
          <p:cNvPr id="99" name="Title Text"/>
          <p:cNvSpPr txBox="1">
            <a:spLocks noGrp="1"/>
          </p:cNvSpPr>
          <p:nvPr>
            <p:ph type="title"/>
          </p:nvPr>
        </p:nvSpPr>
        <p:spPr>
          <a:prstGeom prst="rect">
            <a:avLst/>
          </a:prstGeom>
        </p:spPr>
        <p:txBody>
          <a:bodyPr/>
          <a:lstStyle/>
          <a:p>
            <a:r>
              <a:t>Title Text</a:t>
            </a:r>
          </a:p>
        </p:txBody>
      </p:sp>
      <p:sp>
        <p:nvSpPr>
          <p:cNvPr id="100" name="Body Level One…"/>
          <p:cNvSpPr txBox="1">
            <a:spLocks noGrp="1"/>
          </p:cNvSpPr>
          <p:nvPr>
            <p:ph type="body" sz="half" idx="1"/>
          </p:nvPr>
        </p:nvSpPr>
        <p:spPr>
          <a:xfrm>
            <a:off x="787400" y="2768600"/>
            <a:ext cx="5270500" cy="5715000"/>
          </a:xfrm>
          <a:prstGeom prst="rect">
            <a:avLst/>
          </a:prstGeom>
        </p:spPr>
        <p:txBody>
          <a:bodyPr/>
          <a:lstStyle>
            <a:lvl1pPr>
              <a:spcBef>
                <a:spcPts val="2800"/>
              </a:spcBef>
              <a:buBlip>
                <a:blip r:embed="rId2"/>
              </a:buBlip>
            </a:lvl1pPr>
            <a:lvl2pPr>
              <a:spcBef>
                <a:spcPts val="2800"/>
              </a:spcBef>
              <a:buBlip>
                <a:blip r:embed="rId2"/>
              </a:buBlip>
            </a:lvl2pPr>
            <a:lvl3pPr>
              <a:spcBef>
                <a:spcPts val="2800"/>
              </a:spcBef>
              <a:buBlip>
                <a:blip r:embed="rId2"/>
              </a:buBlip>
            </a:lvl3pPr>
            <a:lvl4pPr>
              <a:spcBef>
                <a:spcPts val="2800"/>
              </a:spcBef>
              <a:buBlip>
                <a:blip r:embed="rId2"/>
              </a:buBlip>
            </a:lvl4pPr>
            <a:lvl5pPr>
              <a:spcBef>
                <a:spcPts val="2800"/>
              </a:spcBef>
              <a:buBlip>
                <a:blip r:embed="rId2"/>
              </a:buBlip>
            </a:lvl5pPr>
          </a:lstStyle>
          <a:p>
            <a:r>
              <a:t>Body Level One</a:t>
            </a:r>
          </a:p>
          <a:p>
            <a:pPr lvl="1"/>
            <a:r>
              <a:t>Body Level Two</a:t>
            </a:r>
          </a:p>
          <a:p>
            <a:pPr lvl="2"/>
            <a:r>
              <a:t>Body Level Three</a:t>
            </a:r>
          </a:p>
          <a:p>
            <a:pPr lvl="3"/>
            <a:r>
              <a:t>Body Level Four</a:t>
            </a:r>
          </a:p>
          <a:p>
            <a:pPr lvl="4"/>
            <a:r>
              <a:t>Body Level Five</a:t>
            </a:r>
          </a:p>
        </p:txBody>
      </p:sp>
      <p:sp>
        <p:nvSpPr>
          <p:cNvPr id="10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mp; Bullets - Right">
    <p:spTree>
      <p:nvGrpSpPr>
        <p:cNvPr id="1" name=""/>
        <p:cNvGrpSpPr/>
        <p:nvPr/>
      </p:nvGrpSpPr>
      <p:grpSpPr>
        <a:xfrm>
          <a:off x="0" y="0"/>
          <a:ext cx="0" cy="0"/>
          <a:chOff x="0" y="0"/>
          <a:chExt cx="0" cy="0"/>
        </a:xfrm>
      </p:grpSpPr>
      <p:sp>
        <p:nvSpPr>
          <p:cNvPr id="108" name="Title Text"/>
          <p:cNvSpPr txBox="1">
            <a:spLocks noGrp="1"/>
          </p:cNvSpPr>
          <p:nvPr>
            <p:ph type="title"/>
          </p:nvPr>
        </p:nvSpPr>
        <p:spPr>
          <a:prstGeom prst="rect">
            <a:avLst/>
          </a:prstGeom>
        </p:spPr>
        <p:txBody>
          <a:bodyPr/>
          <a:lstStyle/>
          <a:p>
            <a:r>
              <a:t>Title Text</a:t>
            </a:r>
          </a:p>
        </p:txBody>
      </p:sp>
      <p:sp>
        <p:nvSpPr>
          <p:cNvPr id="109" name="Body Level One…"/>
          <p:cNvSpPr txBox="1">
            <a:spLocks noGrp="1"/>
          </p:cNvSpPr>
          <p:nvPr>
            <p:ph type="body" sz="half" idx="1"/>
          </p:nvPr>
        </p:nvSpPr>
        <p:spPr>
          <a:xfrm>
            <a:off x="6946900" y="2768600"/>
            <a:ext cx="5270500" cy="5715000"/>
          </a:xfrm>
          <a:prstGeom prst="rect">
            <a:avLst/>
          </a:prstGeom>
        </p:spPr>
        <p:txBody>
          <a:bodyPr/>
          <a:lstStyle>
            <a:lvl1pPr>
              <a:spcBef>
                <a:spcPts val="2800"/>
              </a:spcBef>
              <a:buBlip>
                <a:blip r:embed="rId2"/>
              </a:buBlip>
            </a:lvl1pPr>
            <a:lvl2pPr>
              <a:spcBef>
                <a:spcPts val="2800"/>
              </a:spcBef>
              <a:buBlip>
                <a:blip r:embed="rId2"/>
              </a:buBlip>
            </a:lvl2pPr>
            <a:lvl3pPr>
              <a:spcBef>
                <a:spcPts val="2800"/>
              </a:spcBef>
              <a:buBlip>
                <a:blip r:embed="rId2"/>
              </a:buBlip>
            </a:lvl3pPr>
            <a:lvl4pPr>
              <a:spcBef>
                <a:spcPts val="2800"/>
              </a:spcBef>
              <a:buBlip>
                <a:blip r:embed="rId2"/>
              </a:buBlip>
            </a:lvl4pPr>
            <a:lvl5pPr>
              <a:spcBef>
                <a:spcPts val="2800"/>
              </a:spcBef>
              <a:buBlip>
                <a:blip r:embed="rId2"/>
              </a:buBlip>
            </a:lvl5pPr>
          </a:lstStyle>
          <a:p>
            <a:r>
              <a:t>Body Level One</a:t>
            </a:r>
          </a:p>
          <a:p>
            <a:pPr lvl="1"/>
            <a:r>
              <a:t>Body Level Two</a:t>
            </a:r>
          </a:p>
          <a:p>
            <a:pPr lvl="2"/>
            <a:r>
              <a:t>Body Level Three</a:t>
            </a:r>
          </a:p>
          <a:p>
            <a:pPr lvl="3"/>
            <a:r>
              <a:t>Body Level Four</a:t>
            </a:r>
          </a:p>
          <a:p>
            <a:pPr lvl="4"/>
            <a:r>
              <a:t>Body Level Five</a:t>
            </a:r>
          </a:p>
        </p:txBody>
      </p:sp>
      <p:sp>
        <p:nvSpPr>
          <p:cNvPr id="11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20" name="Title Text"/>
          <p:cNvSpPr txBox="1">
            <a:spLocks noGrp="1"/>
          </p:cNvSpPr>
          <p:nvPr>
            <p:ph type="title"/>
          </p:nvPr>
        </p:nvSpPr>
        <p:spPr>
          <a:prstGeom prst="rect">
            <a:avLst/>
          </a:prstGeom>
        </p:spPr>
        <p:txBody>
          <a:bodyPr/>
          <a:lstStyle/>
          <a:p>
            <a:r>
              <a:t>Title Text</a:t>
            </a:r>
          </a:p>
        </p:txBody>
      </p:sp>
      <p:sp>
        <p:nvSpPr>
          <p:cNvPr id="21" name="Body Level One…"/>
          <p:cNvSpPr txBox="1">
            <a:spLocks noGrp="1"/>
          </p:cNvSpPr>
          <p:nvPr>
            <p:ph type="body" idx="1"/>
          </p:nvPr>
        </p:nvSpPr>
        <p:spPr>
          <a:xfrm>
            <a:off x="787400" y="2768600"/>
            <a:ext cx="11430000" cy="5715000"/>
          </a:xfrm>
          <a:prstGeom prst="rect">
            <a:avLst/>
          </a:prstGeom>
        </p:spPr>
        <p:txBody>
          <a:bodyPr/>
          <a:lstStyle>
            <a:lvl1pPr>
              <a:spcBef>
                <a:spcPts val="2800"/>
              </a:spcBef>
              <a:buBlip>
                <a:blip r:embed="rId2"/>
              </a:buBlip>
            </a:lvl1pPr>
            <a:lvl2pPr>
              <a:spcBef>
                <a:spcPts val="2800"/>
              </a:spcBef>
              <a:buBlip>
                <a:blip r:embed="rId2"/>
              </a:buBlip>
            </a:lvl2pPr>
            <a:lvl3pPr>
              <a:spcBef>
                <a:spcPts val="2800"/>
              </a:spcBef>
              <a:buBlip>
                <a:blip r:embed="rId2"/>
              </a:buBlip>
            </a:lvl3pPr>
            <a:lvl4pPr>
              <a:spcBef>
                <a:spcPts val="2800"/>
              </a:spcBef>
              <a:buBlip>
                <a:blip r:embed="rId2"/>
              </a:buBlip>
            </a:lvl4pPr>
            <a:lvl5pPr>
              <a:spcBef>
                <a:spcPts val="2800"/>
              </a:spcBef>
              <a:buBlip>
                <a:blip r:embed="rId2"/>
              </a:buBlip>
            </a:lvl5pPr>
          </a:lstStyle>
          <a:p>
            <a:r>
              <a:t>Body Level One</a:t>
            </a:r>
          </a:p>
          <a:p>
            <a:pPr lvl="1"/>
            <a:r>
              <a:t>Body Level Two</a:t>
            </a:r>
          </a:p>
          <a:p>
            <a:pPr lvl="2"/>
            <a:r>
              <a:t>Body Level Three</a:t>
            </a:r>
          </a:p>
          <a:p>
            <a:pPr lvl="3"/>
            <a:r>
              <a:t>Body Level Four</a:t>
            </a:r>
          </a:p>
          <a:p>
            <a:pPr lvl="4"/>
            <a:r>
              <a:t>Body Level Five</a:t>
            </a:r>
          </a:p>
        </p:txBody>
      </p:sp>
      <p:sp>
        <p:nvSpPr>
          <p:cNvPr id="2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mp; Bullets - 2 Column">
    <p:spTree>
      <p:nvGrpSpPr>
        <p:cNvPr id="1" name=""/>
        <p:cNvGrpSpPr/>
        <p:nvPr/>
      </p:nvGrpSpPr>
      <p:grpSpPr>
        <a:xfrm>
          <a:off x="0" y="0"/>
          <a:ext cx="0" cy="0"/>
          <a:chOff x="0" y="0"/>
          <a:chExt cx="0" cy="0"/>
        </a:xfrm>
      </p:grpSpPr>
      <p:sp>
        <p:nvSpPr>
          <p:cNvPr id="29" name="Title Text"/>
          <p:cNvSpPr txBox="1">
            <a:spLocks noGrp="1"/>
          </p:cNvSpPr>
          <p:nvPr>
            <p:ph type="title"/>
          </p:nvPr>
        </p:nvSpPr>
        <p:spPr>
          <a:prstGeom prst="rect">
            <a:avLst/>
          </a:prstGeom>
        </p:spPr>
        <p:txBody>
          <a:bodyPr/>
          <a:lstStyle/>
          <a:p>
            <a:r>
              <a:t>Title Text</a:t>
            </a:r>
          </a:p>
        </p:txBody>
      </p:sp>
      <p:sp>
        <p:nvSpPr>
          <p:cNvPr id="30" name="Body Level One…"/>
          <p:cNvSpPr txBox="1">
            <a:spLocks noGrp="1"/>
          </p:cNvSpPr>
          <p:nvPr>
            <p:ph type="body" idx="1"/>
          </p:nvPr>
        </p:nvSpPr>
        <p:spPr>
          <a:xfrm>
            <a:off x="787400" y="2768600"/>
            <a:ext cx="11430000" cy="5715000"/>
          </a:xfrm>
          <a:prstGeom prst="rect">
            <a:avLst/>
          </a:prstGeom>
        </p:spPr>
        <p:txBody>
          <a:bodyPr numCol="2" spcCol="571500" anchor="t"/>
          <a:lstStyle>
            <a:lvl1pPr>
              <a:spcBef>
                <a:spcPts val="2800"/>
              </a:spcBef>
              <a:buBlip>
                <a:blip r:embed="rId2"/>
              </a:buBlip>
            </a:lvl1pPr>
            <a:lvl2pPr>
              <a:spcBef>
                <a:spcPts val="2800"/>
              </a:spcBef>
              <a:buBlip>
                <a:blip r:embed="rId2"/>
              </a:buBlip>
            </a:lvl2pPr>
            <a:lvl3pPr>
              <a:spcBef>
                <a:spcPts val="2800"/>
              </a:spcBef>
              <a:buBlip>
                <a:blip r:embed="rId2"/>
              </a:buBlip>
            </a:lvl3pPr>
            <a:lvl4pPr>
              <a:spcBef>
                <a:spcPts val="2800"/>
              </a:spcBef>
              <a:buBlip>
                <a:blip r:embed="rId2"/>
              </a:buBlip>
            </a:lvl4pPr>
            <a:lvl5pPr>
              <a:spcBef>
                <a:spcPts val="2800"/>
              </a:spcBef>
              <a:buBlip>
                <a:blip r:embed="rId2"/>
              </a:buBlip>
            </a:lvl5pPr>
          </a:lstStyle>
          <a:p>
            <a:r>
              <a:t>Body Level One</a:t>
            </a:r>
          </a:p>
          <a:p>
            <a:pPr lvl="1"/>
            <a:r>
              <a:t>Body Level Two</a:t>
            </a:r>
          </a:p>
          <a:p>
            <a:pPr lvl="2"/>
            <a:r>
              <a:t>Body Level Three</a:t>
            </a:r>
          </a:p>
          <a:p>
            <a:pPr lvl="3"/>
            <a:r>
              <a:t>Body Level Four</a:t>
            </a:r>
          </a:p>
          <a:p>
            <a:pPr lvl="4"/>
            <a:r>
              <a:t>Body Level Five</a:t>
            </a:r>
          </a:p>
        </p:txBody>
      </p:sp>
      <p:sp>
        <p:nvSpPr>
          <p:cNvPr id="3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38" name="Body Level One…"/>
          <p:cNvSpPr txBox="1">
            <a:spLocks noGrp="1"/>
          </p:cNvSpPr>
          <p:nvPr>
            <p:ph type="body" idx="1"/>
          </p:nvPr>
        </p:nvSpPr>
        <p:spPr>
          <a:prstGeom prst="rect">
            <a:avLst/>
          </a:prstGeom>
        </p:spPr>
        <p:txBody>
          <a:bodyPr/>
          <a:lstStyle>
            <a:lvl1pPr>
              <a:buBlip>
                <a:blip r:embed="rId2"/>
              </a:buBlip>
            </a:lvl1pPr>
            <a:lvl2pPr>
              <a:buBlip>
                <a:blip r:embed="rId2"/>
              </a:buBlip>
            </a:lvl2pPr>
            <a:lvl3pPr>
              <a:buBlip>
                <a:blip r:embed="rId2"/>
              </a:buBlip>
            </a:lvl3pPr>
            <a:lvl4pPr>
              <a:buBlip>
                <a:blip r:embed="rId2"/>
              </a:buBlip>
            </a:lvl4pPr>
            <a:lvl5pPr>
              <a:buBlip>
                <a:blip r:embed="rId2"/>
              </a:buBlip>
            </a:lvl5pPr>
          </a:lstStyle>
          <a:p>
            <a:r>
              <a:t>Body Level One</a:t>
            </a:r>
          </a:p>
          <a:p>
            <a:pPr lvl="1"/>
            <a:r>
              <a:t>Body Level Two</a:t>
            </a:r>
          </a:p>
          <a:p>
            <a:pPr lvl="2"/>
            <a:r>
              <a:t>Body Level Three</a:t>
            </a:r>
          </a:p>
          <a:p>
            <a:pPr lvl="3"/>
            <a:r>
              <a:t>Body Level Four</a:t>
            </a:r>
          </a:p>
          <a:p>
            <a:pPr lvl="4"/>
            <a:r>
              <a:t>Body Level Five</a:t>
            </a:r>
          </a:p>
        </p:txBody>
      </p:sp>
      <p:sp>
        <p:nvSpPr>
          <p:cNvPr id="3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4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53" name="Title Text"/>
          <p:cNvSpPr txBox="1">
            <a:spLocks noGrp="1"/>
          </p:cNvSpPr>
          <p:nvPr>
            <p:ph type="title"/>
          </p:nvPr>
        </p:nvSpPr>
        <p:spPr>
          <a:prstGeom prst="rect">
            <a:avLst/>
          </a:prstGeom>
        </p:spPr>
        <p:txBody>
          <a:bodyPr/>
          <a:lstStyle/>
          <a:p>
            <a:r>
              <a:t>Title Text</a:t>
            </a:r>
          </a:p>
        </p:txBody>
      </p:sp>
      <p:sp>
        <p:nvSpPr>
          <p:cNvPr id="5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le - Center">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61" name="Title Text"/>
          <p:cNvSpPr txBox="1">
            <a:spLocks noGrp="1"/>
          </p:cNvSpPr>
          <p:nvPr>
            <p:ph type="title"/>
          </p:nvPr>
        </p:nvSpPr>
        <p:spPr>
          <a:xfrm>
            <a:off x="787400" y="3657600"/>
            <a:ext cx="11430000" cy="2438400"/>
          </a:xfrm>
          <a:prstGeom prst="rect">
            <a:avLst/>
          </a:prstGeom>
        </p:spPr>
        <p:txBody>
          <a:bodyPr/>
          <a:lstStyle>
            <a:lvl1pPr>
              <a:defRPr cap="all">
                <a:solidFill>
                  <a:srgbClr val="276D6D"/>
                </a:solidFill>
              </a:defRPr>
            </a:lvl1pPr>
          </a:lstStyle>
          <a:p>
            <a:r>
              <a:t>Title Text</a:t>
            </a:r>
          </a:p>
        </p:txBody>
      </p:sp>
      <p:sp>
        <p:nvSpPr>
          <p:cNvPr id="62" name="Slide Number"/>
          <p:cNvSpPr txBox="1">
            <a:spLocks noGrp="1"/>
          </p:cNvSpPr>
          <p:nvPr>
            <p:ph type="sldNum" sz="quarter" idx="2"/>
          </p:nvPr>
        </p:nvSpPr>
        <p:spPr>
          <a:prstGeom prst="rect">
            <a:avLst/>
          </a:prstGeom>
        </p:spPr>
        <p:txBody>
          <a:bodyPr/>
          <a:lstStyle>
            <a:lvl1pPr>
              <a:defRPr>
                <a:solidFill>
                  <a:srgbClr val="FFFFFF"/>
                </a:solidFill>
              </a:defRPr>
            </a:lvl1p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Photo - Horizontal">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69" name="Image"/>
          <p:cNvSpPr>
            <a:spLocks noGrp="1"/>
          </p:cNvSpPr>
          <p:nvPr>
            <p:ph type="pic" idx="13"/>
          </p:nvPr>
        </p:nvSpPr>
        <p:spPr>
          <a:xfrm>
            <a:off x="1922503" y="909596"/>
            <a:ext cx="9159794" cy="6096001"/>
          </a:xfrm>
          <a:prstGeom prst="rect">
            <a:avLst/>
          </a:prstGeom>
          <a:ln w="9525">
            <a:round/>
          </a:ln>
          <a:effectLst>
            <a:outerShdw blurRad="63500" dist="38100" dir="5400000" rotWithShape="0">
              <a:srgbClr val="000000">
                <a:alpha val="50000"/>
              </a:srgbClr>
            </a:outerShdw>
          </a:effectLst>
        </p:spPr>
        <p:txBody>
          <a:bodyPr lIns="91439" tIns="45719" rIns="91439" bIns="45719" anchor="t"/>
          <a:lstStyle/>
          <a:p>
            <a:endParaRPr/>
          </a:p>
        </p:txBody>
      </p:sp>
      <p:sp>
        <p:nvSpPr>
          <p:cNvPr id="70" name="Title Text"/>
          <p:cNvSpPr txBox="1">
            <a:spLocks noGrp="1"/>
          </p:cNvSpPr>
          <p:nvPr>
            <p:ph type="title"/>
          </p:nvPr>
        </p:nvSpPr>
        <p:spPr>
          <a:xfrm>
            <a:off x="787400" y="7188200"/>
            <a:ext cx="11430000" cy="1270000"/>
          </a:xfrm>
          <a:prstGeom prst="rect">
            <a:avLst/>
          </a:prstGeom>
        </p:spPr>
        <p:txBody>
          <a:bodyPr anchor="b"/>
          <a:lstStyle>
            <a:lvl1pPr>
              <a:defRPr>
                <a:solidFill>
                  <a:srgbClr val="276D6D"/>
                </a:solidFill>
              </a:defRPr>
            </a:lvl1pPr>
          </a:lstStyle>
          <a:p>
            <a:r>
              <a:t>Title Text</a:t>
            </a:r>
          </a:p>
        </p:txBody>
      </p:sp>
      <p:sp>
        <p:nvSpPr>
          <p:cNvPr id="71" name="Body Level One…"/>
          <p:cNvSpPr txBox="1">
            <a:spLocks noGrp="1"/>
          </p:cNvSpPr>
          <p:nvPr>
            <p:ph type="body" sz="quarter" idx="1"/>
          </p:nvPr>
        </p:nvSpPr>
        <p:spPr>
          <a:xfrm>
            <a:off x="787400" y="8445500"/>
            <a:ext cx="11430000" cy="774700"/>
          </a:xfrm>
          <a:prstGeom prst="rect">
            <a:avLst/>
          </a:prstGeom>
        </p:spPr>
        <p:txBody>
          <a:bodyPr anchor="t"/>
          <a:lstStyle>
            <a:lvl1pPr marL="0" indent="0" algn="ctr">
              <a:spcBef>
                <a:spcPts val="1200"/>
              </a:spcBef>
              <a:buSzTx/>
              <a:buNone/>
            </a:lvl1pPr>
            <a:lvl2pPr marL="0" indent="0" algn="ctr">
              <a:spcBef>
                <a:spcPts val="1200"/>
              </a:spcBef>
              <a:buSzTx/>
              <a:buNone/>
            </a:lvl2pPr>
            <a:lvl3pPr marL="0" indent="0" algn="ctr">
              <a:spcBef>
                <a:spcPts val="1200"/>
              </a:spcBef>
              <a:buSzTx/>
              <a:buNone/>
            </a:lvl3pPr>
            <a:lvl4pPr marL="0" indent="0" algn="ctr">
              <a:spcBef>
                <a:spcPts val="1200"/>
              </a:spcBef>
              <a:buSzTx/>
              <a:buNone/>
            </a:lvl4pPr>
            <a:lvl5pPr marL="0" indent="0" algn="ctr">
              <a:spcBef>
                <a:spcPts val="1200"/>
              </a:spcBef>
              <a:buSzTx/>
              <a:buNone/>
            </a:lvl5pPr>
          </a:lstStyle>
          <a:p>
            <a:r>
              <a:t>Body Level One</a:t>
            </a:r>
          </a:p>
          <a:p>
            <a:pPr lvl="1"/>
            <a:r>
              <a:t>Body Level Two</a:t>
            </a:r>
          </a:p>
          <a:p>
            <a:pPr lvl="2"/>
            <a:r>
              <a:t>Body Level Three</a:t>
            </a:r>
          </a:p>
          <a:p>
            <a:pPr lvl="3"/>
            <a:r>
              <a:t>Body Level Four</a:t>
            </a:r>
          </a:p>
          <a:p>
            <a:pPr lvl="4"/>
            <a:r>
              <a:t>Body Level Five</a:t>
            </a:r>
          </a:p>
        </p:txBody>
      </p:sp>
      <p:sp>
        <p:nvSpPr>
          <p:cNvPr id="72" name="Slide Number"/>
          <p:cNvSpPr txBox="1">
            <a:spLocks noGrp="1"/>
          </p:cNvSpPr>
          <p:nvPr>
            <p:ph type="sldNum" sz="quarter" idx="2"/>
          </p:nvPr>
        </p:nvSpPr>
        <p:spPr>
          <a:prstGeom prst="rect">
            <a:avLst/>
          </a:prstGeom>
        </p:spPr>
        <p:txBody>
          <a:bodyPr anchor="t"/>
          <a:lstStyle>
            <a:lvl1pPr>
              <a:defRPr>
                <a:solidFill>
                  <a:srgbClr val="FFFFFF"/>
                </a:solidFill>
              </a:defRPr>
            </a:lvl1p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hoto - Vertical">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79" name="Image"/>
          <p:cNvSpPr>
            <a:spLocks noGrp="1"/>
          </p:cNvSpPr>
          <p:nvPr>
            <p:ph type="pic" sz="half" idx="13"/>
          </p:nvPr>
        </p:nvSpPr>
        <p:spPr>
          <a:xfrm>
            <a:off x="7378700" y="2057400"/>
            <a:ext cx="4624754" cy="5715001"/>
          </a:xfrm>
          <a:prstGeom prst="rect">
            <a:avLst/>
          </a:prstGeom>
          <a:ln w="9525">
            <a:round/>
          </a:ln>
          <a:effectLst>
            <a:outerShdw blurRad="63500" dist="38100" dir="5400000" rotWithShape="0">
              <a:srgbClr val="000000">
                <a:alpha val="50000"/>
              </a:srgbClr>
            </a:outerShdw>
          </a:effectLst>
        </p:spPr>
        <p:txBody>
          <a:bodyPr lIns="91439" tIns="45719" rIns="91439" bIns="45719" anchor="t"/>
          <a:lstStyle/>
          <a:p>
            <a:endParaRPr/>
          </a:p>
        </p:txBody>
      </p:sp>
      <p:sp>
        <p:nvSpPr>
          <p:cNvPr id="80" name="Title Text"/>
          <p:cNvSpPr txBox="1">
            <a:spLocks noGrp="1"/>
          </p:cNvSpPr>
          <p:nvPr>
            <p:ph type="title"/>
          </p:nvPr>
        </p:nvSpPr>
        <p:spPr>
          <a:xfrm>
            <a:off x="787400" y="1981200"/>
            <a:ext cx="5270500" cy="3340100"/>
          </a:xfrm>
          <a:prstGeom prst="rect">
            <a:avLst/>
          </a:prstGeom>
        </p:spPr>
        <p:txBody>
          <a:bodyPr anchor="b"/>
          <a:lstStyle>
            <a:lvl1pPr>
              <a:defRPr>
                <a:solidFill>
                  <a:srgbClr val="276D6D"/>
                </a:solidFill>
              </a:defRPr>
            </a:lvl1pPr>
          </a:lstStyle>
          <a:p>
            <a:r>
              <a:t>Title Text</a:t>
            </a:r>
          </a:p>
        </p:txBody>
      </p:sp>
      <p:sp>
        <p:nvSpPr>
          <p:cNvPr id="81" name="Body Level One…"/>
          <p:cNvSpPr txBox="1">
            <a:spLocks noGrp="1"/>
          </p:cNvSpPr>
          <p:nvPr>
            <p:ph type="body" sz="quarter" idx="1"/>
          </p:nvPr>
        </p:nvSpPr>
        <p:spPr>
          <a:xfrm>
            <a:off x="787400" y="5308600"/>
            <a:ext cx="5270500" cy="2463800"/>
          </a:xfrm>
          <a:prstGeom prst="rect">
            <a:avLst/>
          </a:prstGeom>
        </p:spPr>
        <p:txBody>
          <a:bodyPr anchor="t"/>
          <a:lstStyle>
            <a:lvl1pPr marL="0" indent="0" algn="ctr">
              <a:spcBef>
                <a:spcPts val="1200"/>
              </a:spcBef>
              <a:buSzTx/>
              <a:buNone/>
            </a:lvl1pPr>
            <a:lvl2pPr marL="0" indent="0" algn="ctr">
              <a:spcBef>
                <a:spcPts val="1200"/>
              </a:spcBef>
              <a:buSzTx/>
              <a:buNone/>
            </a:lvl2pPr>
            <a:lvl3pPr marL="0" indent="0" algn="ctr">
              <a:spcBef>
                <a:spcPts val="1200"/>
              </a:spcBef>
              <a:buSzTx/>
              <a:buNone/>
            </a:lvl3pPr>
            <a:lvl4pPr marL="0" indent="0" algn="ctr">
              <a:spcBef>
                <a:spcPts val="1200"/>
              </a:spcBef>
              <a:buSzTx/>
              <a:buNone/>
            </a:lvl4pPr>
            <a:lvl5pPr marL="0" indent="0" algn="ctr">
              <a:spcBef>
                <a:spcPts val="1200"/>
              </a:spcBef>
              <a:buSzTx/>
              <a:buNone/>
            </a:lvl5pPr>
          </a:lstStyle>
          <a:p>
            <a:r>
              <a:t>Body Level One</a:t>
            </a:r>
          </a:p>
          <a:p>
            <a:pPr lvl="1"/>
            <a:r>
              <a:t>Body Level Two</a:t>
            </a:r>
          </a:p>
          <a:p>
            <a:pPr lvl="2"/>
            <a:r>
              <a:t>Body Level Three</a:t>
            </a:r>
          </a:p>
          <a:p>
            <a:pPr lvl="3"/>
            <a:r>
              <a:t>Body Level Four</a:t>
            </a:r>
          </a:p>
          <a:p>
            <a:pPr lvl="4"/>
            <a:r>
              <a:t>Body Level Five</a:t>
            </a:r>
          </a:p>
        </p:txBody>
      </p:sp>
      <p:sp>
        <p:nvSpPr>
          <p:cNvPr id="82" name="Slide Number"/>
          <p:cNvSpPr txBox="1">
            <a:spLocks noGrp="1"/>
          </p:cNvSpPr>
          <p:nvPr>
            <p:ph type="sldNum" sz="quarter" idx="2"/>
          </p:nvPr>
        </p:nvSpPr>
        <p:spPr>
          <a:prstGeom prst="rect">
            <a:avLst/>
          </a:prstGeom>
        </p:spPr>
        <p:txBody>
          <a:bodyPr anchor="t"/>
          <a:lstStyle>
            <a:lvl1pPr>
              <a:defRPr>
                <a:solidFill>
                  <a:srgbClr val="FFFFFF"/>
                </a:solidFill>
              </a:defRPr>
            </a:lvl1p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4"/>
          <a:srcRect/>
          <a:stretch>
            <a:fillRect/>
          </a:stretch>
        </a:blipFill>
        <a:effectLst/>
      </p:bgPr>
    </p:bg>
    <p:spTree>
      <p:nvGrpSpPr>
        <p:cNvPr id="1" name=""/>
        <p:cNvGrpSpPr/>
        <p:nvPr/>
      </p:nvGrpSpPr>
      <p:grpSpPr>
        <a:xfrm>
          <a:off x="0" y="0"/>
          <a:ext cx="0" cy="0"/>
          <a:chOff x="0" y="0"/>
          <a:chExt cx="0" cy="0"/>
        </a:xfrm>
      </p:grpSpPr>
      <p:sp>
        <p:nvSpPr>
          <p:cNvPr id="2" name="Body Level One…"/>
          <p:cNvSpPr txBox="1">
            <a:spLocks noGrp="1"/>
          </p:cNvSpPr>
          <p:nvPr>
            <p:ph type="body" idx="1"/>
          </p:nvPr>
        </p:nvSpPr>
        <p:spPr>
          <a:xfrm>
            <a:off x="787400" y="1257300"/>
            <a:ext cx="11430000" cy="723900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lstStyle>
            <a:lvl1pPr>
              <a:buBlip>
                <a:blip r:embed="rId15"/>
              </a:buBlip>
            </a:lvl1pPr>
            <a:lvl2pPr>
              <a:buBlip>
                <a:blip r:embed="rId15"/>
              </a:buBlip>
            </a:lvl2pPr>
            <a:lvl3pPr>
              <a:buBlip>
                <a:blip r:embed="rId15"/>
              </a:buBlip>
            </a:lvl3pPr>
            <a:lvl4pPr>
              <a:buBlip>
                <a:blip r:embed="rId15"/>
              </a:buBlip>
            </a:lvl4pPr>
            <a:lvl5pPr>
              <a:buBlip>
                <a:blip r:embed="rId15"/>
              </a:buBlip>
            </a:lvl5pPr>
          </a:lstStyle>
          <a:p>
            <a:r>
              <a:t>Body Level One</a:t>
            </a:r>
          </a:p>
          <a:p>
            <a:pPr lvl="1"/>
            <a:r>
              <a:t>Body Level Two</a:t>
            </a:r>
          </a:p>
          <a:p>
            <a:pPr lvl="2"/>
            <a:r>
              <a:t>Body Level Three</a:t>
            </a:r>
          </a:p>
          <a:p>
            <a:pPr lvl="3"/>
            <a:r>
              <a:t>Body Level Four</a:t>
            </a:r>
          </a:p>
          <a:p>
            <a:pPr lvl="4"/>
            <a:r>
              <a:t>Body Level Five</a:t>
            </a:r>
          </a:p>
        </p:txBody>
      </p:sp>
      <p:sp>
        <p:nvSpPr>
          <p:cNvPr id="3" name="Title Text"/>
          <p:cNvSpPr txBox="1">
            <a:spLocks noGrp="1"/>
          </p:cNvSpPr>
          <p:nvPr>
            <p:ph type="title"/>
          </p:nvPr>
        </p:nvSpPr>
        <p:spPr>
          <a:xfrm>
            <a:off x="787400" y="254000"/>
            <a:ext cx="11430000" cy="243840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lstStyle/>
          <a:p>
            <a:r>
              <a:t>Title Text</a:t>
            </a:r>
          </a:p>
        </p:txBody>
      </p:sp>
      <p:sp>
        <p:nvSpPr>
          <p:cNvPr id="4" name="Slide Number"/>
          <p:cNvSpPr txBox="1">
            <a:spLocks noGrp="1"/>
          </p:cNvSpPr>
          <p:nvPr>
            <p:ph type="sldNum" sz="quarter" idx="2"/>
          </p:nvPr>
        </p:nvSpPr>
        <p:spPr>
          <a:xfrm>
            <a:off x="6302693" y="9131300"/>
            <a:ext cx="386716" cy="431800"/>
          </a:xfrm>
          <a:prstGeom prst="rect">
            <a:avLst/>
          </a:prstGeom>
          <a:ln w="12700">
            <a:miter lim="400000"/>
          </a:ln>
        </p:spPr>
        <p:txBody>
          <a:bodyPr wrap="none" lIns="50800" tIns="50800" rIns="50800" bIns="50800" anchor="ctr">
            <a:spAutoFit/>
          </a:bodyPr>
          <a:lstStyle>
            <a:lvl1pPr>
              <a:defRPr sz="2200">
                <a:solidFill>
                  <a:srgbClr val="5E5E5E"/>
                </a:solidFill>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spd="med"/>
  <p:txStyles>
    <p:titleStyle>
      <a:lvl1pPr marL="0" marR="0" indent="0" algn="ctr" defTabSz="584200" rtl="0" latinLnBrk="0">
        <a:lnSpc>
          <a:spcPct val="100000"/>
        </a:lnSpc>
        <a:spcBef>
          <a:spcPts val="0"/>
        </a:spcBef>
        <a:spcAft>
          <a:spcPts val="0"/>
        </a:spcAft>
        <a:buClrTx/>
        <a:buSzTx/>
        <a:buFontTx/>
        <a:buNone/>
        <a:tabLst/>
        <a:defRPr sz="7800" b="0" i="0" u="none" strike="noStrike" cap="none" spc="0" baseline="0">
          <a:solidFill>
            <a:srgbClr val="767367"/>
          </a:solidFill>
          <a:effectLst>
            <a:outerShdw blurRad="63500" dist="12700" dir="5400000" rotWithShape="0">
              <a:srgbClr val="000000">
                <a:alpha val="30000"/>
              </a:srgbClr>
            </a:outerShdw>
          </a:effectLst>
          <a:uFillTx/>
          <a:latin typeface="+mn-lt"/>
          <a:ea typeface="+mn-ea"/>
          <a:cs typeface="+mn-cs"/>
          <a:sym typeface="Baskerville"/>
        </a:defRPr>
      </a:lvl1pPr>
      <a:lvl2pPr marL="0" marR="0" indent="0" algn="ctr" defTabSz="584200" rtl="0" latinLnBrk="0">
        <a:lnSpc>
          <a:spcPct val="100000"/>
        </a:lnSpc>
        <a:spcBef>
          <a:spcPts val="0"/>
        </a:spcBef>
        <a:spcAft>
          <a:spcPts val="0"/>
        </a:spcAft>
        <a:buClrTx/>
        <a:buSzTx/>
        <a:buFontTx/>
        <a:buNone/>
        <a:tabLst/>
        <a:defRPr sz="7800" b="0" i="0" u="none" strike="noStrike" cap="none" spc="0" baseline="0">
          <a:solidFill>
            <a:srgbClr val="767367"/>
          </a:solidFill>
          <a:effectLst>
            <a:outerShdw blurRad="63500" dist="12700" dir="5400000" rotWithShape="0">
              <a:srgbClr val="000000">
                <a:alpha val="30000"/>
              </a:srgbClr>
            </a:outerShdw>
          </a:effectLst>
          <a:uFillTx/>
          <a:latin typeface="+mn-lt"/>
          <a:ea typeface="+mn-ea"/>
          <a:cs typeface="+mn-cs"/>
          <a:sym typeface="Baskerville"/>
        </a:defRPr>
      </a:lvl2pPr>
      <a:lvl3pPr marL="0" marR="0" indent="0" algn="ctr" defTabSz="584200" rtl="0" latinLnBrk="0">
        <a:lnSpc>
          <a:spcPct val="100000"/>
        </a:lnSpc>
        <a:spcBef>
          <a:spcPts val="0"/>
        </a:spcBef>
        <a:spcAft>
          <a:spcPts val="0"/>
        </a:spcAft>
        <a:buClrTx/>
        <a:buSzTx/>
        <a:buFontTx/>
        <a:buNone/>
        <a:tabLst/>
        <a:defRPr sz="7800" b="0" i="0" u="none" strike="noStrike" cap="none" spc="0" baseline="0">
          <a:solidFill>
            <a:srgbClr val="767367"/>
          </a:solidFill>
          <a:effectLst>
            <a:outerShdw blurRad="63500" dist="12700" dir="5400000" rotWithShape="0">
              <a:srgbClr val="000000">
                <a:alpha val="30000"/>
              </a:srgbClr>
            </a:outerShdw>
          </a:effectLst>
          <a:uFillTx/>
          <a:latin typeface="+mn-lt"/>
          <a:ea typeface="+mn-ea"/>
          <a:cs typeface="+mn-cs"/>
          <a:sym typeface="Baskerville"/>
        </a:defRPr>
      </a:lvl3pPr>
      <a:lvl4pPr marL="0" marR="0" indent="0" algn="ctr" defTabSz="584200" rtl="0" latinLnBrk="0">
        <a:lnSpc>
          <a:spcPct val="100000"/>
        </a:lnSpc>
        <a:spcBef>
          <a:spcPts val="0"/>
        </a:spcBef>
        <a:spcAft>
          <a:spcPts val="0"/>
        </a:spcAft>
        <a:buClrTx/>
        <a:buSzTx/>
        <a:buFontTx/>
        <a:buNone/>
        <a:tabLst/>
        <a:defRPr sz="7800" b="0" i="0" u="none" strike="noStrike" cap="none" spc="0" baseline="0">
          <a:solidFill>
            <a:srgbClr val="767367"/>
          </a:solidFill>
          <a:effectLst>
            <a:outerShdw blurRad="63500" dist="12700" dir="5400000" rotWithShape="0">
              <a:srgbClr val="000000">
                <a:alpha val="30000"/>
              </a:srgbClr>
            </a:outerShdw>
          </a:effectLst>
          <a:uFillTx/>
          <a:latin typeface="+mn-lt"/>
          <a:ea typeface="+mn-ea"/>
          <a:cs typeface="+mn-cs"/>
          <a:sym typeface="Baskerville"/>
        </a:defRPr>
      </a:lvl4pPr>
      <a:lvl5pPr marL="0" marR="0" indent="0" algn="ctr" defTabSz="584200" rtl="0" latinLnBrk="0">
        <a:lnSpc>
          <a:spcPct val="100000"/>
        </a:lnSpc>
        <a:spcBef>
          <a:spcPts val="0"/>
        </a:spcBef>
        <a:spcAft>
          <a:spcPts val="0"/>
        </a:spcAft>
        <a:buClrTx/>
        <a:buSzTx/>
        <a:buFontTx/>
        <a:buNone/>
        <a:tabLst/>
        <a:defRPr sz="7800" b="0" i="0" u="none" strike="noStrike" cap="none" spc="0" baseline="0">
          <a:solidFill>
            <a:srgbClr val="767367"/>
          </a:solidFill>
          <a:effectLst>
            <a:outerShdw blurRad="63500" dist="12700" dir="5400000" rotWithShape="0">
              <a:srgbClr val="000000">
                <a:alpha val="30000"/>
              </a:srgbClr>
            </a:outerShdw>
          </a:effectLst>
          <a:uFillTx/>
          <a:latin typeface="+mn-lt"/>
          <a:ea typeface="+mn-ea"/>
          <a:cs typeface="+mn-cs"/>
          <a:sym typeface="Baskerville"/>
        </a:defRPr>
      </a:lvl5pPr>
      <a:lvl6pPr marL="0" marR="0" indent="0" algn="ctr" defTabSz="584200" rtl="0" latinLnBrk="0">
        <a:lnSpc>
          <a:spcPct val="100000"/>
        </a:lnSpc>
        <a:spcBef>
          <a:spcPts val="0"/>
        </a:spcBef>
        <a:spcAft>
          <a:spcPts val="0"/>
        </a:spcAft>
        <a:buClrTx/>
        <a:buSzTx/>
        <a:buFontTx/>
        <a:buNone/>
        <a:tabLst/>
        <a:defRPr sz="7800" b="0" i="0" u="none" strike="noStrike" cap="none" spc="0" baseline="0">
          <a:solidFill>
            <a:srgbClr val="767367"/>
          </a:solidFill>
          <a:effectLst>
            <a:outerShdw blurRad="63500" dist="12700" dir="5400000" rotWithShape="0">
              <a:srgbClr val="000000">
                <a:alpha val="30000"/>
              </a:srgbClr>
            </a:outerShdw>
          </a:effectLst>
          <a:uFillTx/>
          <a:latin typeface="+mn-lt"/>
          <a:ea typeface="+mn-ea"/>
          <a:cs typeface="+mn-cs"/>
          <a:sym typeface="Baskerville"/>
        </a:defRPr>
      </a:lvl6pPr>
      <a:lvl7pPr marL="0" marR="0" indent="0" algn="ctr" defTabSz="584200" rtl="0" latinLnBrk="0">
        <a:lnSpc>
          <a:spcPct val="100000"/>
        </a:lnSpc>
        <a:spcBef>
          <a:spcPts val="0"/>
        </a:spcBef>
        <a:spcAft>
          <a:spcPts val="0"/>
        </a:spcAft>
        <a:buClrTx/>
        <a:buSzTx/>
        <a:buFontTx/>
        <a:buNone/>
        <a:tabLst/>
        <a:defRPr sz="7800" b="0" i="0" u="none" strike="noStrike" cap="none" spc="0" baseline="0">
          <a:solidFill>
            <a:srgbClr val="767367"/>
          </a:solidFill>
          <a:effectLst>
            <a:outerShdw blurRad="63500" dist="12700" dir="5400000" rotWithShape="0">
              <a:srgbClr val="000000">
                <a:alpha val="30000"/>
              </a:srgbClr>
            </a:outerShdw>
          </a:effectLst>
          <a:uFillTx/>
          <a:latin typeface="+mn-lt"/>
          <a:ea typeface="+mn-ea"/>
          <a:cs typeface="+mn-cs"/>
          <a:sym typeface="Baskerville"/>
        </a:defRPr>
      </a:lvl7pPr>
      <a:lvl8pPr marL="0" marR="0" indent="0" algn="ctr" defTabSz="584200" rtl="0" latinLnBrk="0">
        <a:lnSpc>
          <a:spcPct val="100000"/>
        </a:lnSpc>
        <a:spcBef>
          <a:spcPts val="0"/>
        </a:spcBef>
        <a:spcAft>
          <a:spcPts val="0"/>
        </a:spcAft>
        <a:buClrTx/>
        <a:buSzTx/>
        <a:buFontTx/>
        <a:buNone/>
        <a:tabLst/>
        <a:defRPr sz="7800" b="0" i="0" u="none" strike="noStrike" cap="none" spc="0" baseline="0">
          <a:solidFill>
            <a:srgbClr val="767367"/>
          </a:solidFill>
          <a:effectLst>
            <a:outerShdw blurRad="63500" dist="12700" dir="5400000" rotWithShape="0">
              <a:srgbClr val="000000">
                <a:alpha val="30000"/>
              </a:srgbClr>
            </a:outerShdw>
          </a:effectLst>
          <a:uFillTx/>
          <a:latin typeface="+mn-lt"/>
          <a:ea typeface="+mn-ea"/>
          <a:cs typeface="+mn-cs"/>
          <a:sym typeface="Baskerville"/>
        </a:defRPr>
      </a:lvl8pPr>
      <a:lvl9pPr marL="0" marR="0" indent="0" algn="ctr" defTabSz="584200" rtl="0" latinLnBrk="0">
        <a:lnSpc>
          <a:spcPct val="100000"/>
        </a:lnSpc>
        <a:spcBef>
          <a:spcPts val="0"/>
        </a:spcBef>
        <a:spcAft>
          <a:spcPts val="0"/>
        </a:spcAft>
        <a:buClrTx/>
        <a:buSzTx/>
        <a:buFontTx/>
        <a:buNone/>
        <a:tabLst/>
        <a:defRPr sz="7800" b="0" i="0" u="none" strike="noStrike" cap="none" spc="0" baseline="0">
          <a:solidFill>
            <a:srgbClr val="767367"/>
          </a:solidFill>
          <a:effectLst>
            <a:outerShdw blurRad="63500" dist="12700" dir="5400000" rotWithShape="0">
              <a:srgbClr val="000000">
                <a:alpha val="30000"/>
              </a:srgbClr>
            </a:outerShdw>
          </a:effectLst>
          <a:uFillTx/>
          <a:latin typeface="+mn-lt"/>
          <a:ea typeface="+mn-ea"/>
          <a:cs typeface="+mn-cs"/>
          <a:sym typeface="Baskerville"/>
        </a:defRPr>
      </a:lvl9pPr>
    </p:titleStyle>
    <p:bodyStyle>
      <a:lvl1pPr marL="571500" marR="0" indent="-571500" algn="l" defTabSz="584200" rtl="0" latinLnBrk="0">
        <a:lnSpc>
          <a:spcPct val="100000"/>
        </a:lnSpc>
        <a:spcBef>
          <a:spcPts val="4200"/>
        </a:spcBef>
        <a:spcAft>
          <a:spcPts val="0"/>
        </a:spcAft>
        <a:buClrTx/>
        <a:buSzPct val="80000"/>
        <a:buFontTx/>
        <a:buBlip>
          <a:blip r:embed="rId15"/>
        </a:buBlip>
        <a:tabLst/>
        <a:defRPr sz="3600" b="0" i="0" u="none" strike="noStrike" cap="none" spc="0" baseline="0">
          <a:solidFill>
            <a:srgbClr val="5E5E5E"/>
          </a:solidFill>
          <a:uFillTx/>
          <a:latin typeface="Hoefler Text"/>
          <a:ea typeface="Hoefler Text"/>
          <a:cs typeface="Hoefler Text"/>
          <a:sym typeface="Hoefler Text"/>
        </a:defRPr>
      </a:lvl1pPr>
      <a:lvl2pPr marL="1016000" marR="0" indent="-571500" algn="l" defTabSz="584200" rtl="0" latinLnBrk="0">
        <a:lnSpc>
          <a:spcPct val="100000"/>
        </a:lnSpc>
        <a:spcBef>
          <a:spcPts val="4200"/>
        </a:spcBef>
        <a:spcAft>
          <a:spcPts val="0"/>
        </a:spcAft>
        <a:buClrTx/>
        <a:buSzPct val="80000"/>
        <a:buFontTx/>
        <a:buBlip>
          <a:blip r:embed="rId15"/>
        </a:buBlip>
        <a:tabLst/>
        <a:defRPr sz="3600" b="0" i="0" u="none" strike="noStrike" cap="none" spc="0" baseline="0">
          <a:solidFill>
            <a:srgbClr val="5E5E5E"/>
          </a:solidFill>
          <a:uFillTx/>
          <a:latin typeface="Hoefler Text"/>
          <a:ea typeface="Hoefler Text"/>
          <a:cs typeface="Hoefler Text"/>
          <a:sym typeface="Hoefler Text"/>
        </a:defRPr>
      </a:lvl2pPr>
      <a:lvl3pPr marL="1460500" marR="0" indent="-571500" algn="l" defTabSz="584200" rtl="0" latinLnBrk="0">
        <a:lnSpc>
          <a:spcPct val="100000"/>
        </a:lnSpc>
        <a:spcBef>
          <a:spcPts val="4200"/>
        </a:spcBef>
        <a:spcAft>
          <a:spcPts val="0"/>
        </a:spcAft>
        <a:buClrTx/>
        <a:buSzPct val="80000"/>
        <a:buFontTx/>
        <a:buBlip>
          <a:blip r:embed="rId15"/>
        </a:buBlip>
        <a:tabLst/>
        <a:defRPr sz="3600" b="0" i="0" u="none" strike="noStrike" cap="none" spc="0" baseline="0">
          <a:solidFill>
            <a:srgbClr val="5E5E5E"/>
          </a:solidFill>
          <a:uFillTx/>
          <a:latin typeface="Hoefler Text"/>
          <a:ea typeface="Hoefler Text"/>
          <a:cs typeface="Hoefler Text"/>
          <a:sym typeface="Hoefler Text"/>
        </a:defRPr>
      </a:lvl3pPr>
      <a:lvl4pPr marL="1905000" marR="0" indent="-571500" algn="l" defTabSz="584200" rtl="0" latinLnBrk="0">
        <a:lnSpc>
          <a:spcPct val="100000"/>
        </a:lnSpc>
        <a:spcBef>
          <a:spcPts val="4200"/>
        </a:spcBef>
        <a:spcAft>
          <a:spcPts val="0"/>
        </a:spcAft>
        <a:buClrTx/>
        <a:buSzPct val="80000"/>
        <a:buFontTx/>
        <a:buBlip>
          <a:blip r:embed="rId15"/>
        </a:buBlip>
        <a:tabLst/>
        <a:defRPr sz="3600" b="0" i="0" u="none" strike="noStrike" cap="none" spc="0" baseline="0">
          <a:solidFill>
            <a:srgbClr val="5E5E5E"/>
          </a:solidFill>
          <a:uFillTx/>
          <a:latin typeface="Hoefler Text"/>
          <a:ea typeface="Hoefler Text"/>
          <a:cs typeface="Hoefler Text"/>
          <a:sym typeface="Hoefler Text"/>
        </a:defRPr>
      </a:lvl4pPr>
      <a:lvl5pPr marL="2349500" marR="0" indent="-571500" algn="l" defTabSz="584200" rtl="0" latinLnBrk="0">
        <a:lnSpc>
          <a:spcPct val="100000"/>
        </a:lnSpc>
        <a:spcBef>
          <a:spcPts val="4200"/>
        </a:spcBef>
        <a:spcAft>
          <a:spcPts val="0"/>
        </a:spcAft>
        <a:buClrTx/>
        <a:buSzPct val="80000"/>
        <a:buFontTx/>
        <a:buBlip>
          <a:blip r:embed="rId15"/>
        </a:buBlip>
        <a:tabLst/>
        <a:defRPr sz="3600" b="0" i="0" u="none" strike="noStrike" cap="none" spc="0" baseline="0">
          <a:solidFill>
            <a:srgbClr val="5E5E5E"/>
          </a:solidFill>
          <a:uFillTx/>
          <a:latin typeface="Hoefler Text"/>
          <a:ea typeface="Hoefler Text"/>
          <a:cs typeface="Hoefler Text"/>
          <a:sym typeface="Hoefler Text"/>
        </a:defRPr>
      </a:lvl5pPr>
      <a:lvl6pPr marL="2794000" marR="0" indent="-571500" algn="l" defTabSz="584200" rtl="0" latinLnBrk="0">
        <a:lnSpc>
          <a:spcPct val="100000"/>
        </a:lnSpc>
        <a:spcBef>
          <a:spcPts val="4200"/>
        </a:spcBef>
        <a:spcAft>
          <a:spcPts val="0"/>
        </a:spcAft>
        <a:buClrTx/>
        <a:buSzPct val="80000"/>
        <a:buFontTx/>
        <a:buBlip>
          <a:blip r:embed="rId15"/>
        </a:buBlip>
        <a:tabLst/>
        <a:defRPr sz="3600" b="0" i="0" u="none" strike="noStrike" cap="none" spc="0" baseline="0">
          <a:solidFill>
            <a:srgbClr val="5E5E5E"/>
          </a:solidFill>
          <a:uFillTx/>
          <a:latin typeface="Hoefler Text"/>
          <a:ea typeface="Hoefler Text"/>
          <a:cs typeface="Hoefler Text"/>
          <a:sym typeface="Hoefler Text"/>
        </a:defRPr>
      </a:lvl6pPr>
      <a:lvl7pPr marL="3238500" marR="0" indent="-571500" algn="l" defTabSz="584200" rtl="0" latinLnBrk="0">
        <a:lnSpc>
          <a:spcPct val="100000"/>
        </a:lnSpc>
        <a:spcBef>
          <a:spcPts val="4200"/>
        </a:spcBef>
        <a:spcAft>
          <a:spcPts val="0"/>
        </a:spcAft>
        <a:buClrTx/>
        <a:buSzPct val="80000"/>
        <a:buFontTx/>
        <a:buBlip>
          <a:blip r:embed="rId15"/>
        </a:buBlip>
        <a:tabLst/>
        <a:defRPr sz="3600" b="0" i="0" u="none" strike="noStrike" cap="none" spc="0" baseline="0">
          <a:solidFill>
            <a:srgbClr val="5E5E5E"/>
          </a:solidFill>
          <a:uFillTx/>
          <a:latin typeface="Hoefler Text"/>
          <a:ea typeface="Hoefler Text"/>
          <a:cs typeface="Hoefler Text"/>
          <a:sym typeface="Hoefler Text"/>
        </a:defRPr>
      </a:lvl7pPr>
      <a:lvl8pPr marL="3683000" marR="0" indent="-571500" algn="l" defTabSz="584200" rtl="0" latinLnBrk="0">
        <a:lnSpc>
          <a:spcPct val="100000"/>
        </a:lnSpc>
        <a:spcBef>
          <a:spcPts val="4200"/>
        </a:spcBef>
        <a:spcAft>
          <a:spcPts val="0"/>
        </a:spcAft>
        <a:buClrTx/>
        <a:buSzPct val="80000"/>
        <a:buFontTx/>
        <a:buBlip>
          <a:blip r:embed="rId15"/>
        </a:buBlip>
        <a:tabLst/>
        <a:defRPr sz="3600" b="0" i="0" u="none" strike="noStrike" cap="none" spc="0" baseline="0">
          <a:solidFill>
            <a:srgbClr val="5E5E5E"/>
          </a:solidFill>
          <a:uFillTx/>
          <a:latin typeface="Hoefler Text"/>
          <a:ea typeface="Hoefler Text"/>
          <a:cs typeface="Hoefler Text"/>
          <a:sym typeface="Hoefler Text"/>
        </a:defRPr>
      </a:lvl8pPr>
      <a:lvl9pPr marL="4127500" marR="0" indent="-571500" algn="l" defTabSz="584200" rtl="0" latinLnBrk="0">
        <a:lnSpc>
          <a:spcPct val="100000"/>
        </a:lnSpc>
        <a:spcBef>
          <a:spcPts val="4200"/>
        </a:spcBef>
        <a:spcAft>
          <a:spcPts val="0"/>
        </a:spcAft>
        <a:buClrTx/>
        <a:buSzPct val="80000"/>
        <a:buFontTx/>
        <a:buBlip>
          <a:blip r:embed="rId15"/>
        </a:buBlip>
        <a:tabLst/>
        <a:defRPr sz="3600" b="0" i="0" u="none" strike="noStrike" cap="none" spc="0" baseline="0">
          <a:solidFill>
            <a:srgbClr val="5E5E5E"/>
          </a:solidFill>
          <a:uFillTx/>
          <a:latin typeface="Hoefler Text"/>
          <a:ea typeface="Hoefler Text"/>
          <a:cs typeface="Hoefler Text"/>
          <a:sym typeface="Hoefler Text"/>
        </a:defRPr>
      </a:lvl9pPr>
    </p:bodyStyle>
    <p:otherStyle>
      <a:lvl1pPr marL="0" marR="0" indent="0" algn="ctr" defTabSz="584200" latinLnBrk="0">
        <a:lnSpc>
          <a:spcPct val="100000"/>
        </a:lnSpc>
        <a:spcBef>
          <a:spcPts val="0"/>
        </a:spcBef>
        <a:spcAft>
          <a:spcPts val="0"/>
        </a:spcAft>
        <a:buClrTx/>
        <a:buSzTx/>
        <a:buFontTx/>
        <a:buNone/>
        <a:tabLst/>
        <a:defRPr sz="2200" b="0" i="0" u="none" strike="noStrike" cap="none" spc="0" baseline="0">
          <a:solidFill>
            <a:schemeClr val="tx1"/>
          </a:solidFill>
          <a:uFillTx/>
          <a:latin typeface="+mn-lt"/>
          <a:ea typeface="+mn-ea"/>
          <a:cs typeface="+mn-cs"/>
          <a:sym typeface="Hoefler Text"/>
        </a:defRPr>
      </a:lvl1pPr>
      <a:lvl2pPr marL="0" marR="0" indent="0" algn="ctr" defTabSz="584200" latinLnBrk="0">
        <a:lnSpc>
          <a:spcPct val="100000"/>
        </a:lnSpc>
        <a:spcBef>
          <a:spcPts val="0"/>
        </a:spcBef>
        <a:spcAft>
          <a:spcPts val="0"/>
        </a:spcAft>
        <a:buClrTx/>
        <a:buSzTx/>
        <a:buFontTx/>
        <a:buNone/>
        <a:tabLst/>
        <a:defRPr sz="2200" b="0" i="0" u="none" strike="noStrike" cap="none" spc="0" baseline="0">
          <a:solidFill>
            <a:schemeClr val="tx1"/>
          </a:solidFill>
          <a:uFillTx/>
          <a:latin typeface="+mn-lt"/>
          <a:ea typeface="+mn-ea"/>
          <a:cs typeface="+mn-cs"/>
          <a:sym typeface="Hoefler Text"/>
        </a:defRPr>
      </a:lvl2pPr>
      <a:lvl3pPr marL="0" marR="0" indent="0" algn="ctr" defTabSz="584200" latinLnBrk="0">
        <a:lnSpc>
          <a:spcPct val="100000"/>
        </a:lnSpc>
        <a:spcBef>
          <a:spcPts val="0"/>
        </a:spcBef>
        <a:spcAft>
          <a:spcPts val="0"/>
        </a:spcAft>
        <a:buClrTx/>
        <a:buSzTx/>
        <a:buFontTx/>
        <a:buNone/>
        <a:tabLst/>
        <a:defRPr sz="2200" b="0" i="0" u="none" strike="noStrike" cap="none" spc="0" baseline="0">
          <a:solidFill>
            <a:schemeClr val="tx1"/>
          </a:solidFill>
          <a:uFillTx/>
          <a:latin typeface="+mn-lt"/>
          <a:ea typeface="+mn-ea"/>
          <a:cs typeface="+mn-cs"/>
          <a:sym typeface="Hoefler Text"/>
        </a:defRPr>
      </a:lvl3pPr>
      <a:lvl4pPr marL="0" marR="0" indent="0" algn="ctr" defTabSz="584200" latinLnBrk="0">
        <a:lnSpc>
          <a:spcPct val="100000"/>
        </a:lnSpc>
        <a:spcBef>
          <a:spcPts val="0"/>
        </a:spcBef>
        <a:spcAft>
          <a:spcPts val="0"/>
        </a:spcAft>
        <a:buClrTx/>
        <a:buSzTx/>
        <a:buFontTx/>
        <a:buNone/>
        <a:tabLst/>
        <a:defRPr sz="2200" b="0" i="0" u="none" strike="noStrike" cap="none" spc="0" baseline="0">
          <a:solidFill>
            <a:schemeClr val="tx1"/>
          </a:solidFill>
          <a:uFillTx/>
          <a:latin typeface="+mn-lt"/>
          <a:ea typeface="+mn-ea"/>
          <a:cs typeface="+mn-cs"/>
          <a:sym typeface="Hoefler Text"/>
        </a:defRPr>
      </a:lvl4pPr>
      <a:lvl5pPr marL="0" marR="0" indent="0" algn="ctr" defTabSz="584200" latinLnBrk="0">
        <a:lnSpc>
          <a:spcPct val="100000"/>
        </a:lnSpc>
        <a:spcBef>
          <a:spcPts val="0"/>
        </a:spcBef>
        <a:spcAft>
          <a:spcPts val="0"/>
        </a:spcAft>
        <a:buClrTx/>
        <a:buSzTx/>
        <a:buFontTx/>
        <a:buNone/>
        <a:tabLst/>
        <a:defRPr sz="2200" b="0" i="0" u="none" strike="noStrike" cap="none" spc="0" baseline="0">
          <a:solidFill>
            <a:schemeClr val="tx1"/>
          </a:solidFill>
          <a:uFillTx/>
          <a:latin typeface="+mn-lt"/>
          <a:ea typeface="+mn-ea"/>
          <a:cs typeface="+mn-cs"/>
          <a:sym typeface="Hoefler Text"/>
        </a:defRPr>
      </a:lvl5pPr>
      <a:lvl6pPr marL="0" marR="0" indent="0" algn="ctr" defTabSz="584200" latinLnBrk="0">
        <a:lnSpc>
          <a:spcPct val="100000"/>
        </a:lnSpc>
        <a:spcBef>
          <a:spcPts val="0"/>
        </a:spcBef>
        <a:spcAft>
          <a:spcPts val="0"/>
        </a:spcAft>
        <a:buClrTx/>
        <a:buSzTx/>
        <a:buFontTx/>
        <a:buNone/>
        <a:tabLst/>
        <a:defRPr sz="2200" b="0" i="0" u="none" strike="noStrike" cap="none" spc="0" baseline="0">
          <a:solidFill>
            <a:schemeClr val="tx1"/>
          </a:solidFill>
          <a:uFillTx/>
          <a:latin typeface="+mn-lt"/>
          <a:ea typeface="+mn-ea"/>
          <a:cs typeface="+mn-cs"/>
          <a:sym typeface="Hoefler Text"/>
        </a:defRPr>
      </a:lvl6pPr>
      <a:lvl7pPr marL="0" marR="0" indent="0" algn="ctr" defTabSz="584200" latinLnBrk="0">
        <a:lnSpc>
          <a:spcPct val="100000"/>
        </a:lnSpc>
        <a:spcBef>
          <a:spcPts val="0"/>
        </a:spcBef>
        <a:spcAft>
          <a:spcPts val="0"/>
        </a:spcAft>
        <a:buClrTx/>
        <a:buSzTx/>
        <a:buFontTx/>
        <a:buNone/>
        <a:tabLst/>
        <a:defRPr sz="2200" b="0" i="0" u="none" strike="noStrike" cap="none" spc="0" baseline="0">
          <a:solidFill>
            <a:schemeClr val="tx1"/>
          </a:solidFill>
          <a:uFillTx/>
          <a:latin typeface="+mn-lt"/>
          <a:ea typeface="+mn-ea"/>
          <a:cs typeface="+mn-cs"/>
          <a:sym typeface="Hoefler Text"/>
        </a:defRPr>
      </a:lvl7pPr>
      <a:lvl8pPr marL="0" marR="0" indent="0" algn="ctr" defTabSz="584200" latinLnBrk="0">
        <a:lnSpc>
          <a:spcPct val="100000"/>
        </a:lnSpc>
        <a:spcBef>
          <a:spcPts val="0"/>
        </a:spcBef>
        <a:spcAft>
          <a:spcPts val="0"/>
        </a:spcAft>
        <a:buClrTx/>
        <a:buSzTx/>
        <a:buFontTx/>
        <a:buNone/>
        <a:tabLst/>
        <a:defRPr sz="2200" b="0" i="0" u="none" strike="noStrike" cap="none" spc="0" baseline="0">
          <a:solidFill>
            <a:schemeClr val="tx1"/>
          </a:solidFill>
          <a:uFillTx/>
          <a:latin typeface="+mn-lt"/>
          <a:ea typeface="+mn-ea"/>
          <a:cs typeface="+mn-cs"/>
          <a:sym typeface="Hoefler Text"/>
        </a:defRPr>
      </a:lvl8pPr>
      <a:lvl9pPr marL="0" marR="0" indent="0" algn="ctr" defTabSz="584200" latinLnBrk="0">
        <a:lnSpc>
          <a:spcPct val="100000"/>
        </a:lnSpc>
        <a:spcBef>
          <a:spcPts val="0"/>
        </a:spcBef>
        <a:spcAft>
          <a:spcPts val="0"/>
        </a:spcAft>
        <a:buClrTx/>
        <a:buSzTx/>
        <a:buFontTx/>
        <a:buNone/>
        <a:tabLst/>
        <a:defRPr sz="2200" b="0" i="0" u="none" strike="noStrike" cap="none" spc="0" baseline="0">
          <a:solidFill>
            <a:schemeClr val="tx1"/>
          </a:solidFill>
          <a:uFillTx/>
          <a:latin typeface="+mn-lt"/>
          <a:ea typeface="+mn-ea"/>
          <a:cs typeface="+mn-cs"/>
          <a:sym typeface="Hoefler Text"/>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jpeg"/></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17.png"/><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18.jpeg"/><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8" Type="http://schemas.openxmlformats.org/officeDocument/2006/relationships/image" Target="../media/image34.jpeg"/><Relationship Id="rId3" Type="http://schemas.openxmlformats.org/officeDocument/2006/relationships/image" Target="../media/image29.jpeg"/><Relationship Id="rId7" Type="http://schemas.openxmlformats.org/officeDocument/2006/relationships/image" Target="../media/image33.png"/><Relationship Id="rId2" Type="http://schemas.openxmlformats.org/officeDocument/2006/relationships/notesSlide" Target="../notesSlides/notesSlide34.xml"/><Relationship Id="rId1" Type="http://schemas.openxmlformats.org/officeDocument/2006/relationships/slideLayout" Target="../slideLayouts/slideLayout7.xml"/><Relationship Id="rId6" Type="http://schemas.openxmlformats.org/officeDocument/2006/relationships/image" Target="../media/image32.jpeg"/><Relationship Id="rId5" Type="http://schemas.openxmlformats.org/officeDocument/2006/relationships/image" Target="../media/image31.png"/><Relationship Id="rId4" Type="http://schemas.openxmlformats.org/officeDocument/2006/relationships/image" Target="../media/image30.jpeg"/><Relationship Id="rId9" Type="http://schemas.openxmlformats.org/officeDocument/2006/relationships/image" Target="../media/image35.png"/></Relationships>
</file>

<file path=ppt/slides/_rels/slide3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jpe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 name="The Heart where God…"/>
          <p:cNvSpPr/>
          <p:nvPr/>
        </p:nvSpPr>
        <p:spPr>
          <a:xfrm>
            <a:off x="-342901" y="5093604"/>
            <a:ext cx="13690601" cy="2410916"/>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p>
            <a:pPr defTabSz="457200">
              <a:defRPr sz="9600">
                <a:solidFill>
                  <a:srgbClr val="000000"/>
                </a:solidFill>
                <a:effectLst>
                  <a:outerShdw blurRad="127000" dist="76200" dir="2700000" rotWithShape="0">
                    <a:srgbClr val="000000">
                      <a:alpha val="75000"/>
                    </a:srgbClr>
                  </a:outerShdw>
                </a:effectLst>
                <a:latin typeface="Cambria"/>
                <a:ea typeface="Cambria"/>
                <a:cs typeface="Cambria"/>
                <a:sym typeface="Cambria"/>
              </a:defRPr>
            </a:pPr>
            <a:r>
              <a:rPr lang="ru-RU" sz="7500" dirty="0" smtClean="0"/>
              <a:t>Сердце, в котором желает пребывать Бог</a:t>
            </a:r>
            <a:endParaRPr sz="7500" dirty="0"/>
          </a:p>
        </p:txBody>
      </p:sp>
      <p:grpSp>
        <p:nvGrpSpPr>
          <p:cNvPr id="122" name="lightstock_268389_medium_bhp (1).jpg"/>
          <p:cNvGrpSpPr/>
          <p:nvPr/>
        </p:nvGrpSpPr>
        <p:grpSpPr>
          <a:xfrm rot="21109865">
            <a:off x="1795554" y="949038"/>
            <a:ext cx="4762501" cy="3924301"/>
            <a:chOff x="0" y="0"/>
            <a:chExt cx="4762500" cy="3924300"/>
          </a:xfrm>
        </p:grpSpPr>
        <p:pic>
          <p:nvPicPr>
            <p:cNvPr id="121" name="lightstock_268389_medium_bhp (1).jpg" descr="lightstock_268389_medium_bhp (1).jpg"/>
            <p:cNvPicPr>
              <a:picLocks/>
            </p:cNvPicPr>
            <p:nvPr/>
          </p:nvPicPr>
          <p:blipFill>
            <a:blip r:embed="rId3"/>
            <a:srcRect l="7048" r="7164" b="34"/>
            <a:stretch>
              <a:fillRect/>
            </a:stretch>
          </p:blipFill>
          <p:spPr>
            <a:xfrm rot="-4">
              <a:off x="215899" y="140857"/>
              <a:ext cx="4330701" cy="3364344"/>
            </a:xfrm>
            <a:prstGeom prst="rect">
              <a:avLst/>
            </a:prstGeom>
            <a:ln>
              <a:noFill/>
            </a:ln>
            <a:effectLst/>
          </p:spPr>
        </p:pic>
        <p:pic>
          <p:nvPicPr>
            <p:cNvPr id="120" name="lightstock_268389_medium_bhp (1).jpg" descr="lightstock_268389_medium_bhp (1).jpg"/>
            <p:cNvPicPr>
              <a:picLocks/>
            </p:cNvPicPr>
            <p:nvPr/>
          </p:nvPicPr>
          <p:blipFill>
            <a:blip r:embed="rId4"/>
            <a:stretch>
              <a:fillRect/>
            </a:stretch>
          </p:blipFill>
          <p:spPr>
            <a:xfrm>
              <a:off x="0" y="0"/>
              <a:ext cx="4762500" cy="3924300"/>
            </a:xfrm>
            <a:prstGeom prst="rect">
              <a:avLst/>
            </a:prstGeom>
            <a:effectLst/>
          </p:spPr>
        </p:pic>
      </p:grpSp>
      <p:grpSp>
        <p:nvGrpSpPr>
          <p:cNvPr id="125" name="lightstock_213429_jpg_bhp.jpg"/>
          <p:cNvGrpSpPr/>
          <p:nvPr/>
        </p:nvGrpSpPr>
        <p:grpSpPr>
          <a:xfrm rot="267770" flipH="1">
            <a:off x="6544056" y="1297888"/>
            <a:ext cx="4876801" cy="3949701"/>
            <a:chOff x="0" y="0"/>
            <a:chExt cx="4876800" cy="3949700"/>
          </a:xfrm>
        </p:grpSpPr>
        <p:pic>
          <p:nvPicPr>
            <p:cNvPr id="124" name="lightstock_213429_jpg_bhp.jpg" descr="lightstock_213429_jpg_bhp.jpg"/>
            <p:cNvPicPr>
              <a:picLocks/>
            </p:cNvPicPr>
            <p:nvPr/>
          </p:nvPicPr>
          <p:blipFill>
            <a:blip r:embed="rId5"/>
            <a:srcRect l="7806" r="7576" b="158"/>
            <a:stretch>
              <a:fillRect/>
            </a:stretch>
          </p:blipFill>
          <p:spPr>
            <a:xfrm rot="-2">
              <a:off x="215900" y="145074"/>
              <a:ext cx="4445001" cy="3385527"/>
            </a:xfrm>
            <a:prstGeom prst="rect">
              <a:avLst/>
            </a:prstGeom>
            <a:ln>
              <a:noFill/>
            </a:ln>
            <a:effectLst/>
          </p:spPr>
        </p:pic>
        <p:pic>
          <p:nvPicPr>
            <p:cNvPr id="123" name="lightstock_213429_jpg_bhp.jpg" descr="lightstock_213429_jpg_bhp.jpg"/>
            <p:cNvPicPr>
              <a:picLocks/>
            </p:cNvPicPr>
            <p:nvPr/>
          </p:nvPicPr>
          <p:blipFill>
            <a:blip r:embed="rId6"/>
            <a:stretch>
              <a:fillRect/>
            </a:stretch>
          </p:blipFill>
          <p:spPr>
            <a:xfrm>
              <a:off x="-1" y="-1"/>
              <a:ext cx="4876801" cy="3949701"/>
            </a:xfrm>
            <a:prstGeom prst="rect">
              <a:avLst/>
            </a:prstGeom>
            <a:effectLst/>
          </p:spPr>
        </p:pic>
      </p:grpSp>
      <p:sp>
        <p:nvSpPr>
          <p:cNvPr id="126" name="General Conference Women’s Ministries…"/>
          <p:cNvSpPr/>
          <p:nvPr/>
        </p:nvSpPr>
        <p:spPr>
          <a:xfrm>
            <a:off x="3220435" y="8212251"/>
            <a:ext cx="6638035" cy="933589"/>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p>
            <a:pPr>
              <a:defRPr sz="1800">
                <a:solidFill>
                  <a:srgbClr val="000000"/>
                </a:solidFill>
                <a:latin typeface="Cambria"/>
                <a:ea typeface="Cambria"/>
                <a:cs typeface="Cambria"/>
                <a:sym typeface="Cambria"/>
              </a:defRPr>
            </a:pPr>
            <a:r>
              <a:rPr lang="ru-RU" dirty="0" smtClean="0"/>
              <a:t>Отдел женского служения </a:t>
            </a:r>
            <a:br>
              <a:rPr lang="ru-RU" dirty="0" smtClean="0"/>
            </a:br>
            <a:r>
              <a:rPr lang="ru-RU" dirty="0" smtClean="0"/>
              <a:t>Генеральной Конференции Церкви адвентистов седьмого дня</a:t>
            </a:r>
            <a:endParaRPr dirty="0"/>
          </a:p>
          <a:p>
            <a:pPr>
              <a:defRPr sz="1800">
                <a:solidFill>
                  <a:srgbClr val="000000"/>
                </a:solidFill>
                <a:latin typeface="Cambria"/>
                <a:ea typeface="Cambria"/>
                <a:cs typeface="Cambria"/>
                <a:sym typeface="Cambria"/>
              </a:defRPr>
            </a:pPr>
            <a:r>
              <a:rPr lang="ru-RU" dirty="0" smtClean="0"/>
              <a:t>Международный женский день молитвы</a:t>
            </a:r>
            <a:endParaRPr dirty="0"/>
          </a:p>
        </p:txBody>
      </p:sp>
      <p:pic>
        <p:nvPicPr>
          <p:cNvPr id="127" name="droppedImage.pdf" descr="droppedImage.pdf"/>
          <p:cNvPicPr>
            <a:picLocks noChangeAspect="1"/>
          </p:cNvPicPr>
          <p:nvPr/>
        </p:nvPicPr>
        <p:blipFill>
          <a:blip r:embed="rId7"/>
          <a:stretch>
            <a:fillRect/>
          </a:stretch>
        </p:blipFill>
        <p:spPr>
          <a:xfrm>
            <a:off x="11109932" y="8404659"/>
            <a:ext cx="914401" cy="711201"/>
          </a:xfrm>
          <a:prstGeom prst="rect">
            <a:avLst/>
          </a:prstGeom>
          <a:ln w="12700">
            <a:miter lim="400000"/>
          </a:ln>
        </p:spPr>
      </p:pic>
      <p:sp>
        <p:nvSpPr>
          <p:cNvPr id="128" name="Afternoon Seminar"/>
          <p:cNvSpPr/>
          <p:nvPr/>
        </p:nvSpPr>
        <p:spPr>
          <a:xfrm rot="240000">
            <a:off x="6229743" y="878173"/>
            <a:ext cx="5857373" cy="471924"/>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sz="2400">
                <a:solidFill>
                  <a:srgbClr val="000000"/>
                </a:solidFill>
                <a:latin typeface="Calibri"/>
                <a:ea typeface="Calibri"/>
                <a:cs typeface="Calibri"/>
                <a:sym typeface="Calibri"/>
              </a:defRPr>
            </a:lvl1pPr>
          </a:lstStyle>
          <a:p>
            <a:r>
              <a:rPr lang="ru-RU" dirty="0" smtClean="0"/>
              <a:t>Послеобеденный семинар </a:t>
            </a:r>
            <a:r>
              <a:rPr lang="ru-RU" dirty="0" err="1" smtClean="0"/>
              <a:t>Мелоди</a:t>
            </a:r>
            <a:r>
              <a:rPr lang="ru-RU" dirty="0" smtClean="0"/>
              <a:t> </a:t>
            </a:r>
            <a:r>
              <a:rPr lang="ru-RU" dirty="0" err="1" smtClean="0"/>
              <a:t>Мейсон</a:t>
            </a:r>
            <a:endParaRPr dirty="0"/>
          </a:p>
        </p:txBody>
      </p:sp>
      <p:sp>
        <p:nvSpPr>
          <p:cNvPr id="2" name="TextBox 1">
            <a:extLst>
              <a:ext uri="{FF2B5EF4-FFF2-40B4-BE49-F238E27FC236}">
                <a16:creationId xmlns:a16="http://schemas.microsoft.com/office/drawing/2014/main" id="{2B25EB82-6DF6-1540-A440-F249F7C77F55}"/>
              </a:ext>
            </a:extLst>
          </p:cNvPr>
          <p:cNvSpPr txBox="1"/>
          <p:nvPr/>
        </p:nvSpPr>
        <p:spPr>
          <a:xfrm>
            <a:off x="3292668" y="7419835"/>
            <a:ext cx="6419461" cy="53347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lang="en-US" sz="2800" dirty="0" smtClean="0">
                <a:solidFill>
                  <a:schemeClr val="tx2">
                    <a:lumMod val="50000"/>
                  </a:schemeClr>
                </a:solidFill>
                <a:latin typeface="Calibri" panose="020F0502020204030204" pitchFamily="34" charset="0"/>
                <a:cs typeface="Calibri" panose="020F0502020204030204" pitchFamily="34" charset="0"/>
              </a:rPr>
              <a:t>[</a:t>
            </a:r>
            <a:r>
              <a:rPr lang="ru-RU" sz="2800" dirty="0" smtClean="0">
                <a:solidFill>
                  <a:schemeClr val="tx2">
                    <a:lumMod val="50000"/>
                  </a:schemeClr>
                </a:solidFill>
                <a:latin typeface="Calibri" panose="020F0502020204030204" pitchFamily="34" charset="0"/>
                <a:cs typeface="Calibri" panose="020F0502020204030204" pitchFamily="34" charset="0"/>
              </a:rPr>
              <a:t>Красота сокрушенности и смирения</a:t>
            </a:r>
            <a:r>
              <a:rPr lang="en-US" sz="2800" dirty="0" smtClean="0">
                <a:solidFill>
                  <a:schemeClr val="tx2">
                    <a:lumMod val="50000"/>
                  </a:schemeClr>
                </a:solidFill>
                <a:latin typeface="Calibri" panose="020F0502020204030204" pitchFamily="34" charset="0"/>
                <a:cs typeface="Calibri" panose="020F0502020204030204" pitchFamily="34" charset="0"/>
              </a:rPr>
              <a:t>]</a:t>
            </a:r>
            <a:endParaRPr kumimoji="0" lang="en-US" sz="2800" u="none" strike="noStrike" cap="none" spc="0" normalizeH="0" baseline="0" dirty="0">
              <a:ln>
                <a:noFill/>
              </a:ln>
              <a:solidFill>
                <a:schemeClr val="tx2">
                  <a:lumMod val="50000"/>
                </a:schemeClr>
              </a:solidFill>
              <a:effectLst/>
              <a:uFillTx/>
              <a:latin typeface="Calibri" panose="020F0502020204030204" pitchFamily="34" charset="0"/>
              <a:cs typeface="Calibri" panose="020F0502020204030204" pitchFamily="34" charset="0"/>
              <a:sym typeface="Hoefler Text"/>
            </a:endParaRPr>
          </a:p>
        </p:txBody>
      </p:sp>
    </p:spTree>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8" name="california-desert.jpg" descr="california-desert.jpg"/>
          <p:cNvPicPr>
            <a:picLocks/>
          </p:cNvPicPr>
          <p:nvPr/>
        </p:nvPicPr>
        <p:blipFill>
          <a:blip r:embed="rId3"/>
          <a:stretch>
            <a:fillRect/>
          </a:stretch>
        </p:blipFill>
        <p:spPr>
          <a:xfrm>
            <a:off x="-195356" y="-217311"/>
            <a:ext cx="13703302" cy="10496128"/>
          </a:xfrm>
          <a:prstGeom prst="rect">
            <a:avLst/>
          </a:prstGeom>
        </p:spPr>
      </p:pic>
      <p:sp>
        <p:nvSpPr>
          <p:cNvPr id="159" name="Rectangle"/>
          <p:cNvSpPr/>
          <p:nvPr/>
        </p:nvSpPr>
        <p:spPr>
          <a:xfrm>
            <a:off x="1168400" y="977900"/>
            <a:ext cx="10439400" cy="4864100"/>
          </a:xfrm>
          <a:prstGeom prst="rect">
            <a:avLst/>
          </a:prstGeom>
          <a:blipFill>
            <a:blip r:embed="rId4">
              <a:alphaModFix amt="62000"/>
            </a:blip>
          </a:blipFill>
          <a:ln w="12700">
            <a:miter lim="400000"/>
          </a:ln>
        </p:spPr>
        <p:txBody>
          <a:bodyPr lIns="50800" tIns="50800" rIns="50800" bIns="50800" anchor="ctr"/>
          <a:lstStyle/>
          <a:p>
            <a:pPr>
              <a:defRPr>
                <a:solidFill>
                  <a:srgbClr val="FFFFFF"/>
                </a:solidFill>
              </a:defRPr>
            </a:pPr>
            <a:endParaRPr/>
          </a:p>
        </p:txBody>
      </p:sp>
      <p:sp>
        <p:nvSpPr>
          <p:cNvPr id="160" name="“Our only claim to His mercy is our GREAT NEED!”…"/>
          <p:cNvSpPr/>
          <p:nvPr/>
        </p:nvSpPr>
        <p:spPr>
          <a:xfrm>
            <a:off x="1346200" y="1813422"/>
            <a:ext cx="10074469" cy="3180358"/>
          </a:xfrm>
          <a:prstGeom prst="rect">
            <a:avLst/>
          </a:prstGeom>
          <a:ln w="12700">
            <a:miter lim="400000"/>
          </a:ln>
          <a:extLst>
            <a:ext uri="{C572A759-6A51-4108-AA02-DFA0A04FC94B}">
              <ma14:wrappingTextBoxFlag xmlns:ma14="http://schemas.microsoft.com/office/mac/drawingml/2011/main" xmlns="" val="1"/>
            </a:ext>
          </a:extLst>
        </p:spPr>
        <p:txBody>
          <a:bodyPr wrap="square" lIns="50800" tIns="50800" rIns="50800" bIns="50800" anchor="ctr">
            <a:spAutoFit/>
          </a:bodyPr>
          <a:lstStyle/>
          <a:p>
            <a:pPr marR="457200" defTabSz="457200">
              <a:defRPr sz="4800">
                <a:solidFill>
                  <a:srgbClr val="000000"/>
                </a:solidFill>
                <a:latin typeface="Cambria"/>
                <a:ea typeface="Cambria"/>
                <a:cs typeface="Cambria"/>
                <a:sym typeface="Cambria"/>
              </a:defRPr>
            </a:pPr>
            <a:r>
              <a:rPr lang="ru-RU" dirty="0" smtClean="0"/>
              <a:t>«Наша великая нужда в этой милости </a:t>
            </a:r>
            <a:r>
              <a:rPr lang="mr-IN" dirty="0" smtClean="0"/>
              <a:t>–</a:t>
            </a:r>
            <a:r>
              <a:rPr lang="ru-RU" dirty="0" smtClean="0"/>
              <a:t> единственное, что дает нам право получить ее»</a:t>
            </a:r>
            <a:endParaRPr dirty="0"/>
          </a:p>
          <a:p>
            <a:pPr marR="457200" defTabSz="457200">
              <a:defRPr sz="4800">
                <a:solidFill>
                  <a:srgbClr val="000000"/>
                </a:solidFill>
                <a:latin typeface="Cambria"/>
                <a:ea typeface="Cambria"/>
                <a:cs typeface="Cambria"/>
                <a:sym typeface="Cambria"/>
              </a:defRPr>
            </a:pPr>
            <a:endParaRPr lang="en-US" sz="2800" dirty="0">
              <a:latin typeface="Helvetica"/>
              <a:ea typeface="Helvetica"/>
              <a:cs typeface="Helvetica"/>
              <a:sym typeface="Helvetica"/>
            </a:endParaRPr>
          </a:p>
          <a:p>
            <a:pPr marR="457200" defTabSz="457200">
              <a:defRPr sz="4800">
                <a:solidFill>
                  <a:srgbClr val="000000"/>
                </a:solidFill>
                <a:latin typeface="Cambria"/>
                <a:ea typeface="Cambria"/>
                <a:cs typeface="Cambria"/>
                <a:sym typeface="Cambria"/>
              </a:defRPr>
            </a:pPr>
            <a:r>
              <a:rPr lang="ru-RU" sz="2800" i="1" dirty="0" smtClean="0">
                <a:latin typeface="Calibri" panose="020F0502020204030204" pitchFamily="34" charset="0"/>
                <a:ea typeface="Helvetica"/>
                <a:cs typeface="Calibri" panose="020F0502020204030204" pitchFamily="34" charset="0"/>
                <a:sym typeface="Helvetica"/>
              </a:rPr>
              <a:t>Служение исцеления, с.</a:t>
            </a:r>
            <a:r>
              <a:rPr sz="2800" dirty="0" smtClean="0">
                <a:latin typeface="Calibri" panose="020F0502020204030204" pitchFamily="34" charset="0"/>
                <a:cs typeface="Calibri" panose="020F0502020204030204" pitchFamily="34" charset="0"/>
              </a:rPr>
              <a:t> </a:t>
            </a:r>
            <a:r>
              <a:rPr sz="2800" dirty="0">
                <a:latin typeface="Calibri" panose="020F0502020204030204" pitchFamily="34" charset="0"/>
                <a:cs typeface="Calibri" panose="020F0502020204030204" pitchFamily="34" charset="0"/>
              </a:rPr>
              <a:t>161</a:t>
            </a:r>
          </a:p>
        </p:txBody>
      </p:sp>
    </p:spTree>
  </p:cSld>
  <p:clrMapOvr>
    <a:masterClrMapping/>
  </p:clrMapOvr>
  <p:transition spd="med"/>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2" name="lightstock_50466_medium_bhp (1).jpg" descr="lightstock_50466_medium_bhp (1).jpg"/>
          <p:cNvPicPr>
            <a:picLocks noChangeAspect="1"/>
          </p:cNvPicPr>
          <p:nvPr/>
        </p:nvPicPr>
        <p:blipFill>
          <a:blip r:embed="rId3"/>
          <a:stretch>
            <a:fillRect/>
          </a:stretch>
        </p:blipFill>
        <p:spPr>
          <a:xfrm>
            <a:off x="-812800" y="0"/>
            <a:ext cx="15494001" cy="10329334"/>
          </a:xfrm>
          <a:prstGeom prst="rect">
            <a:avLst/>
          </a:prstGeom>
          <a:ln w="12700">
            <a:miter lim="400000"/>
          </a:ln>
        </p:spPr>
      </p:pic>
      <p:sp>
        <p:nvSpPr>
          <p:cNvPr id="163" name="If you are in the wilderness,…"/>
          <p:cNvSpPr/>
          <p:nvPr/>
        </p:nvSpPr>
        <p:spPr>
          <a:xfrm>
            <a:off x="-812800" y="671973"/>
            <a:ext cx="9612805" cy="5027017"/>
          </a:xfrm>
          <a:prstGeom prst="rect">
            <a:avLst/>
          </a:prstGeom>
          <a:ln w="12700">
            <a:miter lim="400000"/>
          </a:ln>
          <a:extLst>
            <a:ext uri="{C572A759-6A51-4108-AA02-DFA0A04FC94B}">
              <ma14:wrappingTextBoxFlag xmlns:ma14="http://schemas.microsoft.com/office/mac/drawingml/2011/main" xmlns="" val="1"/>
            </a:ext>
          </a:extLst>
        </p:spPr>
        <p:txBody>
          <a:bodyPr wrap="square" lIns="50800" tIns="50800" rIns="50800" bIns="50800" anchor="ctr">
            <a:spAutoFit/>
          </a:bodyPr>
          <a:lstStyle/>
          <a:p>
            <a:pPr>
              <a:defRPr sz="4000">
                <a:solidFill>
                  <a:srgbClr val="FFFFFF"/>
                </a:solidFill>
                <a:latin typeface="Abadi MT Condensed Extra Bold"/>
                <a:ea typeface="Abadi MT Condensed Extra Bold"/>
                <a:cs typeface="Abadi MT Condensed Extra Bold"/>
                <a:sym typeface="Abadi MT Condensed Extra Bold"/>
              </a:defRPr>
            </a:pPr>
            <a:r>
              <a:rPr lang="ru-RU" dirty="0"/>
              <a:t>Помните, что если вы чувствуете, </a:t>
            </a:r>
            <a:r>
              <a:rPr lang="ru-RU" dirty="0" smtClean="0"/>
              <a:t/>
            </a:r>
            <a:br>
              <a:rPr lang="ru-RU" dirty="0" smtClean="0"/>
            </a:br>
            <a:r>
              <a:rPr lang="ru-RU" dirty="0" smtClean="0"/>
              <a:t>что </a:t>
            </a:r>
            <a:r>
              <a:rPr lang="ru-RU" dirty="0"/>
              <a:t>переутомились</a:t>
            </a:r>
            <a:r>
              <a:rPr lang="ru-RU" dirty="0" smtClean="0"/>
              <a:t>,</a:t>
            </a:r>
          </a:p>
          <a:p>
            <a:pPr>
              <a:defRPr sz="4000">
                <a:solidFill>
                  <a:srgbClr val="FFFFFF"/>
                </a:solidFill>
                <a:latin typeface="Abadi MT Condensed Extra Bold"/>
                <a:ea typeface="Abadi MT Condensed Extra Bold"/>
                <a:cs typeface="Abadi MT Condensed Extra Bold"/>
                <a:sym typeface="Abadi MT Condensed Extra Bold"/>
              </a:defRPr>
            </a:pPr>
            <a:r>
              <a:rPr lang="ru-RU" dirty="0" smtClean="0"/>
              <a:t> </a:t>
            </a:r>
            <a:r>
              <a:rPr lang="ru-RU" dirty="0"/>
              <a:t>что живете </a:t>
            </a:r>
            <a:r>
              <a:rPr lang="ru-RU" dirty="0" smtClean="0"/>
              <a:t>в </a:t>
            </a:r>
            <a:r>
              <a:rPr lang="ru-RU" dirty="0"/>
              <a:t>духовной </a:t>
            </a:r>
            <a:r>
              <a:rPr lang="ru-RU" dirty="0" smtClean="0"/>
              <a:t>пустыне</a:t>
            </a:r>
          </a:p>
          <a:p>
            <a:pPr>
              <a:defRPr sz="4000">
                <a:solidFill>
                  <a:srgbClr val="FFFFFF"/>
                </a:solidFill>
                <a:latin typeface="Abadi MT Condensed Extra Bold"/>
                <a:ea typeface="Abadi MT Condensed Extra Bold"/>
                <a:cs typeface="Abadi MT Condensed Extra Bold"/>
                <a:sym typeface="Abadi MT Condensed Extra Bold"/>
              </a:defRPr>
            </a:pPr>
            <a:r>
              <a:rPr lang="ru-RU" dirty="0" smtClean="0"/>
              <a:t> </a:t>
            </a:r>
            <a:r>
              <a:rPr lang="ru-RU" dirty="0"/>
              <a:t>и не знаете, </a:t>
            </a:r>
            <a:r>
              <a:rPr lang="ru-RU" dirty="0" smtClean="0"/>
              <a:t/>
            </a:r>
            <a:br>
              <a:rPr lang="ru-RU" dirty="0" smtClean="0"/>
            </a:br>
            <a:r>
              <a:rPr lang="ru-RU" dirty="0" smtClean="0"/>
              <a:t>как </a:t>
            </a:r>
            <a:r>
              <a:rPr lang="ru-RU" dirty="0"/>
              <a:t>оттуда выбраться, </a:t>
            </a:r>
            <a:r>
              <a:rPr lang="ru-RU" dirty="0" smtClean="0"/>
              <a:t/>
            </a:r>
            <a:br>
              <a:rPr lang="ru-RU" dirty="0" smtClean="0"/>
            </a:br>
            <a:r>
              <a:rPr lang="ru-RU" b="1" dirty="0" smtClean="0"/>
              <a:t>то </a:t>
            </a:r>
            <a:r>
              <a:rPr lang="ru-RU" b="1" dirty="0"/>
              <a:t>вы находитесь в идеальном </a:t>
            </a:r>
            <a:r>
              <a:rPr lang="ru-RU" b="1" dirty="0" smtClean="0"/>
              <a:t/>
            </a:r>
            <a:br>
              <a:rPr lang="ru-RU" b="1" dirty="0" smtClean="0"/>
            </a:br>
            <a:r>
              <a:rPr lang="ru-RU" b="1" dirty="0" smtClean="0"/>
              <a:t>месте </a:t>
            </a:r>
            <a:r>
              <a:rPr lang="ru-RU" b="1" dirty="0"/>
              <a:t>для того</a:t>
            </a:r>
            <a:r>
              <a:rPr lang="ru-RU" b="1" dirty="0" smtClean="0"/>
              <a:t>,</a:t>
            </a:r>
          </a:p>
          <a:p>
            <a:pPr>
              <a:defRPr sz="4000">
                <a:solidFill>
                  <a:srgbClr val="FFFFFF"/>
                </a:solidFill>
                <a:latin typeface="Abadi MT Condensed Extra Bold"/>
                <a:ea typeface="Abadi MT Condensed Extra Bold"/>
                <a:cs typeface="Abadi MT Condensed Extra Bold"/>
                <a:sym typeface="Abadi MT Condensed Extra Bold"/>
              </a:defRPr>
            </a:pPr>
            <a:r>
              <a:rPr lang="ru-RU" b="1" dirty="0" smtClean="0"/>
              <a:t> </a:t>
            </a:r>
            <a:r>
              <a:rPr lang="ru-RU" b="1" dirty="0"/>
              <a:t>чтобы Бог проявил Себя!</a:t>
            </a:r>
            <a:r>
              <a:rPr lang="ru-RU" dirty="0"/>
              <a:t> </a:t>
            </a:r>
            <a:endParaRPr dirty="0"/>
          </a:p>
        </p:txBody>
      </p:sp>
      <p:pic>
        <p:nvPicPr>
          <p:cNvPr id="164" name="AdobeStock_75470742.jpg" descr="AdobeStock_75470742.jpg"/>
          <p:cNvPicPr>
            <a:picLocks/>
          </p:cNvPicPr>
          <p:nvPr/>
        </p:nvPicPr>
        <p:blipFill>
          <a:blip r:embed="rId4">
            <a:alphaModFix amt="81000"/>
          </a:blip>
          <a:stretch>
            <a:fillRect/>
          </a:stretch>
        </p:blipFill>
        <p:spPr>
          <a:xfrm>
            <a:off x="14135100" y="3248865"/>
            <a:ext cx="8953501" cy="5819124"/>
          </a:xfrm>
          <a:prstGeom prst="rect">
            <a:avLst/>
          </a:prstGeom>
        </p:spPr>
      </p:pic>
      <p:pic>
        <p:nvPicPr>
          <p:cNvPr id="165" name="flower-858312_1920.jpg" descr="flower-858312_1920.jpg"/>
          <p:cNvPicPr>
            <a:picLocks/>
          </p:cNvPicPr>
          <p:nvPr/>
        </p:nvPicPr>
        <p:blipFill>
          <a:blip r:embed="rId5"/>
          <a:stretch>
            <a:fillRect/>
          </a:stretch>
        </p:blipFill>
        <p:spPr>
          <a:xfrm>
            <a:off x="14135100" y="498302"/>
            <a:ext cx="4610100" cy="3117398"/>
          </a:xfrm>
          <a:prstGeom prst="rect">
            <a:avLst/>
          </a:prstGeom>
        </p:spPr>
      </p:pic>
    </p:spTree>
  </p:cSld>
  <p:clrMapOvr>
    <a:masterClrMapping/>
  </p:clrMapOvr>
  <p:transition spd="med"/>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 name="Roof Off, Walls Down!"/>
          <p:cNvSpPr/>
          <p:nvPr/>
        </p:nvSpPr>
        <p:spPr>
          <a:xfrm>
            <a:off x="914400" y="698339"/>
            <a:ext cx="11163300" cy="1346522"/>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lvl1pPr algn="l" defTabSz="457200">
              <a:lnSpc>
                <a:spcPts val="9700"/>
              </a:lnSpc>
              <a:defRPr sz="6400" b="1">
                <a:solidFill>
                  <a:srgbClr val="000000"/>
                </a:solidFill>
                <a:latin typeface="Calibri"/>
                <a:ea typeface="Calibri"/>
                <a:cs typeface="Calibri"/>
                <a:sym typeface="Calibri"/>
              </a:defRPr>
            </a:lvl1pPr>
          </a:lstStyle>
          <a:p>
            <a:r>
              <a:rPr lang="ru-RU" dirty="0" smtClean="0"/>
              <a:t>Крыша и стены снесены</a:t>
            </a:r>
            <a:r>
              <a:rPr dirty="0" smtClean="0"/>
              <a:t>!</a:t>
            </a:r>
            <a:endParaRPr dirty="0"/>
          </a:p>
        </p:txBody>
      </p:sp>
      <p:grpSp>
        <p:nvGrpSpPr>
          <p:cNvPr id="170" name="doll house.jpg"/>
          <p:cNvGrpSpPr/>
          <p:nvPr/>
        </p:nvGrpSpPr>
        <p:grpSpPr>
          <a:xfrm rot="118497">
            <a:off x="2362254" y="2429790"/>
            <a:ext cx="8191501" cy="6527801"/>
            <a:chOff x="0" y="0"/>
            <a:chExt cx="8191500" cy="6527800"/>
          </a:xfrm>
        </p:grpSpPr>
        <p:pic>
          <p:nvPicPr>
            <p:cNvPr id="169" name="doll house.jpg" descr="doll house.jpg"/>
            <p:cNvPicPr>
              <a:picLocks/>
            </p:cNvPicPr>
            <p:nvPr/>
          </p:nvPicPr>
          <p:blipFill>
            <a:blip r:embed="rId3"/>
            <a:srcRect l="935" t="32" r="939" b="67"/>
            <a:stretch>
              <a:fillRect/>
            </a:stretch>
          </p:blipFill>
          <p:spPr>
            <a:xfrm>
              <a:off x="215899" y="139699"/>
              <a:ext cx="7759701" cy="5969001"/>
            </a:xfrm>
            <a:prstGeom prst="rect">
              <a:avLst/>
            </a:prstGeom>
            <a:ln>
              <a:noFill/>
            </a:ln>
            <a:effectLst/>
          </p:spPr>
        </p:pic>
        <p:pic>
          <p:nvPicPr>
            <p:cNvPr id="168" name="doll house.jpg" descr="doll house.jpg"/>
            <p:cNvPicPr>
              <a:picLocks/>
            </p:cNvPicPr>
            <p:nvPr/>
          </p:nvPicPr>
          <p:blipFill>
            <a:blip r:embed="rId4"/>
            <a:stretch>
              <a:fillRect/>
            </a:stretch>
          </p:blipFill>
          <p:spPr>
            <a:xfrm>
              <a:off x="0" y="-1"/>
              <a:ext cx="8191501" cy="6527801"/>
            </a:xfrm>
            <a:prstGeom prst="rect">
              <a:avLst/>
            </a:prstGeom>
            <a:effectLst/>
          </p:spPr>
        </p:pic>
      </p:grpSp>
    </p:spTree>
  </p:cSld>
  <p:clrMapOvr>
    <a:masterClrMapping/>
  </p:clrMapOvr>
  <p:transition spd="med"/>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 name="“It is easy to think we humble ourselves before God: but humility towards men will be the only sufficient proof that our humility before God is real.” - Andrew Murray"/>
          <p:cNvSpPr/>
          <p:nvPr/>
        </p:nvSpPr>
        <p:spPr>
          <a:xfrm>
            <a:off x="723617" y="6548576"/>
            <a:ext cx="11747501" cy="3057247"/>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p>
            <a:pPr marR="457200" defTabSz="457200">
              <a:defRPr>
                <a:solidFill>
                  <a:srgbClr val="000000"/>
                </a:solidFill>
                <a:latin typeface="Calibri"/>
                <a:ea typeface="Calibri"/>
                <a:cs typeface="Calibri"/>
                <a:sym typeface="Calibri"/>
              </a:defRPr>
            </a:pPr>
            <a:r>
              <a:rPr lang="ru-RU" sz="3200" dirty="0"/>
              <a:t>Эндрю </a:t>
            </a:r>
            <a:r>
              <a:rPr lang="ru-RU" sz="3200" dirty="0" err="1"/>
              <a:t>Мюррей</a:t>
            </a:r>
            <a:r>
              <a:rPr lang="ru-RU" sz="3200" dirty="0"/>
              <a:t> пишет в своей книге “Смирение и абсолютное подчинение</a:t>
            </a:r>
            <a:r>
              <a:rPr lang="ru-RU" sz="3200" dirty="0" smtClean="0"/>
              <a:t>”</a:t>
            </a:r>
          </a:p>
          <a:p>
            <a:pPr marR="457200" defTabSz="457200">
              <a:defRPr>
                <a:solidFill>
                  <a:srgbClr val="000000"/>
                </a:solidFill>
                <a:latin typeface="Calibri"/>
                <a:ea typeface="Calibri"/>
                <a:cs typeface="Calibri"/>
                <a:sym typeface="Calibri"/>
              </a:defRPr>
            </a:pPr>
            <a:r>
              <a:rPr lang="ru-RU" sz="3200" dirty="0" smtClean="0"/>
              <a:t>: </a:t>
            </a:r>
            <a:r>
              <a:rPr lang="ru-RU" sz="3200" dirty="0"/>
              <a:t>“Легко думать о том, что мы смирились перед Богом, но смирение перед людьми станет единственным настоящим доказательством того, что наше смирение перед Богом произошло по-настоящему”. </a:t>
            </a:r>
            <a:endParaRPr sz="3200" dirty="0"/>
          </a:p>
        </p:txBody>
      </p:sp>
      <p:grpSp>
        <p:nvGrpSpPr>
          <p:cNvPr id="175" name="lightstock_113230_medium_bhp.jpg"/>
          <p:cNvGrpSpPr/>
          <p:nvPr/>
        </p:nvGrpSpPr>
        <p:grpSpPr>
          <a:xfrm rot="277639">
            <a:off x="5919630" y="990145"/>
            <a:ext cx="6370242" cy="4521201"/>
            <a:chOff x="0" y="0"/>
            <a:chExt cx="6370240" cy="4521200"/>
          </a:xfrm>
        </p:grpSpPr>
        <p:pic>
          <p:nvPicPr>
            <p:cNvPr id="174" name="lightstock_113230_medium_bhp.jpg" descr="lightstock_113230_medium_bhp.jpg"/>
            <p:cNvPicPr>
              <a:picLocks noChangeAspect="1"/>
            </p:cNvPicPr>
            <p:nvPr/>
          </p:nvPicPr>
          <p:blipFill>
            <a:blip r:embed="rId3"/>
            <a:stretch>
              <a:fillRect/>
            </a:stretch>
          </p:blipFill>
          <p:spPr>
            <a:xfrm>
              <a:off x="215900" y="139700"/>
              <a:ext cx="5938441" cy="3962400"/>
            </a:xfrm>
            <a:prstGeom prst="rect">
              <a:avLst/>
            </a:prstGeom>
            <a:ln>
              <a:noFill/>
            </a:ln>
            <a:effectLst/>
          </p:spPr>
        </p:pic>
        <p:pic>
          <p:nvPicPr>
            <p:cNvPr id="173" name="lightstock_113230_medium_bhp.jpg" descr="lightstock_113230_medium_bhp.jpg"/>
            <p:cNvPicPr>
              <a:picLocks/>
            </p:cNvPicPr>
            <p:nvPr/>
          </p:nvPicPr>
          <p:blipFill>
            <a:blip r:embed="rId4"/>
            <a:stretch>
              <a:fillRect/>
            </a:stretch>
          </p:blipFill>
          <p:spPr>
            <a:xfrm>
              <a:off x="0" y="0"/>
              <a:ext cx="6370241" cy="4521200"/>
            </a:xfrm>
            <a:prstGeom prst="rect">
              <a:avLst/>
            </a:prstGeom>
            <a:effectLst/>
          </p:spPr>
        </p:pic>
      </p:grpSp>
      <p:grpSp>
        <p:nvGrpSpPr>
          <p:cNvPr id="178" name="doll house.jpg"/>
          <p:cNvGrpSpPr/>
          <p:nvPr/>
        </p:nvGrpSpPr>
        <p:grpSpPr>
          <a:xfrm rot="21462561">
            <a:off x="872428" y="2283002"/>
            <a:ext cx="5956301" cy="4610101"/>
            <a:chOff x="0" y="0"/>
            <a:chExt cx="5956300" cy="4610100"/>
          </a:xfrm>
        </p:grpSpPr>
        <p:pic>
          <p:nvPicPr>
            <p:cNvPr id="177" name="doll house.jpg" descr="doll house.jpg"/>
            <p:cNvPicPr>
              <a:picLocks/>
            </p:cNvPicPr>
            <p:nvPr/>
          </p:nvPicPr>
          <p:blipFill>
            <a:blip r:embed="rId5"/>
            <a:srcRect l="938" t="32" r="936" b="261"/>
            <a:stretch>
              <a:fillRect/>
            </a:stretch>
          </p:blipFill>
          <p:spPr>
            <a:xfrm>
              <a:off x="215900" y="139700"/>
              <a:ext cx="5524501" cy="4051301"/>
            </a:xfrm>
            <a:prstGeom prst="rect">
              <a:avLst/>
            </a:prstGeom>
            <a:ln>
              <a:noFill/>
            </a:ln>
            <a:effectLst/>
          </p:spPr>
        </p:pic>
        <p:pic>
          <p:nvPicPr>
            <p:cNvPr id="176" name="doll house.jpg" descr="doll house.jpg"/>
            <p:cNvPicPr>
              <a:picLocks/>
            </p:cNvPicPr>
            <p:nvPr/>
          </p:nvPicPr>
          <p:blipFill>
            <a:blip r:embed="rId6"/>
            <a:stretch>
              <a:fillRect/>
            </a:stretch>
          </p:blipFill>
          <p:spPr>
            <a:xfrm>
              <a:off x="-1" y="0"/>
              <a:ext cx="5956301" cy="4610100"/>
            </a:xfrm>
            <a:prstGeom prst="rect">
              <a:avLst/>
            </a:prstGeom>
            <a:effectLst/>
          </p:spPr>
        </p:pic>
      </p:grpSp>
    </p:spTree>
  </p:cSld>
  <p:clrMapOvr>
    <a:masterClrMapping/>
  </p:clrMapOvr>
  <p:transition spd="med"/>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 name="“Let the proud spirit bow in humiliation.…"/>
          <p:cNvSpPr/>
          <p:nvPr/>
        </p:nvSpPr>
        <p:spPr>
          <a:xfrm>
            <a:off x="609600" y="5005209"/>
            <a:ext cx="11772900" cy="4042132"/>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p>
            <a:pPr defTabSz="457200">
              <a:defRPr sz="4000">
                <a:solidFill>
                  <a:srgbClr val="000000"/>
                </a:solidFill>
                <a:latin typeface="Calibri"/>
                <a:ea typeface="Calibri"/>
                <a:cs typeface="Calibri"/>
                <a:sym typeface="Calibri"/>
              </a:defRPr>
            </a:pPr>
            <a:r>
              <a:rPr lang="ru-RU" sz="3200" dirty="0"/>
              <a:t>«Пусть же гордый дух склонится в смирении</a:t>
            </a:r>
            <a:r>
              <a:rPr lang="ru-RU" sz="3200" dirty="0" smtClean="0"/>
              <a:t>.</a:t>
            </a:r>
          </a:p>
          <a:p>
            <a:pPr defTabSz="457200">
              <a:defRPr sz="4000">
                <a:solidFill>
                  <a:srgbClr val="000000"/>
                </a:solidFill>
                <a:latin typeface="Calibri"/>
                <a:ea typeface="Calibri"/>
                <a:cs typeface="Calibri"/>
                <a:sym typeface="Calibri"/>
              </a:defRPr>
            </a:pPr>
            <a:r>
              <a:rPr lang="ru-RU" sz="3200" dirty="0" smtClean="0"/>
              <a:t> </a:t>
            </a:r>
            <a:r>
              <a:rPr lang="ru-RU" sz="3200" dirty="0"/>
              <a:t>Пусть жестокое, черствое сердце сокрушится. Никогда больше не балуйте, не жалейте и не превозносите себя</a:t>
            </a:r>
            <a:r>
              <a:rPr lang="ru-RU" sz="3200" dirty="0" smtClean="0"/>
              <a:t>.</a:t>
            </a:r>
          </a:p>
          <a:p>
            <a:pPr defTabSz="457200">
              <a:defRPr sz="4000">
                <a:solidFill>
                  <a:srgbClr val="000000"/>
                </a:solidFill>
                <a:latin typeface="Calibri"/>
                <a:ea typeface="Calibri"/>
                <a:cs typeface="Calibri"/>
                <a:sym typeface="Calibri"/>
              </a:defRPr>
            </a:pPr>
            <a:r>
              <a:rPr lang="ru-RU" sz="3200" dirty="0" smtClean="0"/>
              <a:t> </a:t>
            </a:r>
            <a:r>
              <a:rPr lang="ru-RU" sz="3200" dirty="0"/>
              <a:t>Взгляните, о, взгляните же на Того, Кого пронзили наши грехи! Смотрите, как шаг за шагом Он идет вниз по пути унижения</a:t>
            </a:r>
            <a:r>
              <a:rPr lang="ru-RU" sz="3200" dirty="0" smtClean="0"/>
              <a:t>,</a:t>
            </a:r>
          </a:p>
          <a:p>
            <a:pPr defTabSz="457200">
              <a:defRPr sz="4000">
                <a:solidFill>
                  <a:srgbClr val="000000"/>
                </a:solidFill>
                <a:latin typeface="Calibri"/>
                <a:ea typeface="Calibri"/>
                <a:cs typeface="Calibri"/>
                <a:sym typeface="Calibri"/>
              </a:defRPr>
            </a:pPr>
            <a:r>
              <a:rPr lang="ru-RU" sz="3200" dirty="0" smtClean="0"/>
              <a:t> </a:t>
            </a:r>
            <a:r>
              <a:rPr lang="ru-RU" sz="3200" dirty="0"/>
              <a:t>чтобы поднять и возвысить нас; как Он уничижает Себя</a:t>
            </a:r>
            <a:r>
              <a:rPr lang="ru-RU" sz="3200" dirty="0" smtClean="0"/>
              <a:t>,</a:t>
            </a:r>
          </a:p>
          <a:p>
            <a:pPr defTabSz="457200">
              <a:defRPr sz="4000">
                <a:solidFill>
                  <a:srgbClr val="000000"/>
                </a:solidFill>
                <a:latin typeface="Calibri"/>
                <a:ea typeface="Calibri"/>
                <a:cs typeface="Calibri"/>
                <a:sym typeface="Calibri"/>
              </a:defRPr>
            </a:pPr>
            <a:r>
              <a:rPr lang="ru-RU" sz="3200" dirty="0" smtClean="0"/>
              <a:t> </a:t>
            </a:r>
            <a:r>
              <a:rPr lang="ru-RU" sz="3200" dirty="0"/>
              <a:t>доходя до непостижимых глубин унижения, </a:t>
            </a:r>
            <a:r>
              <a:rPr lang="ru-RU" sz="3200" dirty="0" smtClean="0"/>
              <a:t>—</a:t>
            </a:r>
          </a:p>
          <a:p>
            <a:pPr defTabSz="457200">
              <a:defRPr sz="4000">
                <a:solidFill>
                  <a:srgbClr val="000000"/>
                </a:solidFill>
                <a:latin typeface="Calibri"/>
                <a:ea typeface="Calibri"/>
                <a:cs typeface="Calibri"/>
                <a:sym typeface="Calibri"/>
              </a:defRPr>
            </a:pPr>
            <a:r>
              <a:rPr lang="ru-RU" sz="3200" dirty="0" smtClean="0"/>
              <a:t> </a:t>
            </a:r>
            <a:r>
              <a:rPr lang="ru-RU" sz="3200" dirty="0"/>
              <a:t>и все ради того, чтобы спасти нас, впавших во грех! </a:t>
            </a:r>
          </a:p>
        </p:txBody>
      </p:sp>
      <p:sp>
        <p:nvSpPr>
          <p:cNvPr id="181" name="Roof off,…"/>
          <p:cNvSpPr/>
          <p:nvPr/>
        </p:nvSpPr>
        <p:spPr>
          <a:xfrm>
            <a:off x="-1435383" y="1554619"/>
            <a:ext cx="10020301" cy="2072362"/>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p>
            <a:pPr>
              <a:defRPr sz="6400" b="1">
                <a:solidFill>
                  <a:srgbClr val="000000"/>
                </a:solidFill>
                <a:latin typeface="Calibri"/>
                <a:ea typeface="Calibri"/>
                <a:cs typeface="Calibri"/>
                <a:sym typeface="Calibri"/>
              </a:defRPr>
            </a:pPr>
            <a:r>
              <a:rPr lang="ru-RU" dirty="0" smtClean="0"/>
              <a:t>Крыша и стены </a:t>
            </a:r>
            <a:br>
              <a:rPr lang="ru-RU" dirty="0" smtClean="0"/>
            </a:br>
            <a:r>
              <a:rPr lang="ru-RU" dirty="0" smtClean="0"/>
              <a:t>снесены</a:t>
            </a:r>
            <a:r>
              <a:rPr dirty="0" smtClean="0"/>
              <a:t>...</a:t>
            </a:r>
            <a:endParaRPr dirty="0"/>
          </a:p>
        </p:txBody>
      </p:sp>
      <p:grpSp>
        <p:nvGrpSpPr>
          <p:cNvPr id="184" name="CrossShine.jpg"/>
          <p:cNvGrpSpPr/>
          <p:nvPr/>
        </p:nvGrpSpPr>
        <p:grpSpPr>
          <a:xfrm rot="21462561" flipH="1">
            <a:off x="6423664" y="628650"/>
            <a:ext cx="4834997" cy="3924301"/>
            <a:chOff x="0" y="0"/>
            <a:chExt cx="4834995" cy="3924300"/>
          </a:xfrm>
        </p:grpSpPr>
        <p:pic>
          <p:nvPicPr>
            <p:cNvPr id="183" name="CrossShine.jpg" descr="CrossShine.jpg"/>
            <p:cNvPicPr>
              <a:picLocks noChangeAspect="1"/>
            </p:cNvPicPr>
            <p:nvPr/>
          </p:nvPicPr>
          <p:blipFill>
            <a:blip r:embed="rId3"/>
            <a:srcRect l="1046" t="175" r="828"/>
            <a:stretch>
              <a:fillRect/>
            </a:stretch>
          </p:blipFill>
          <p:spPr>
            <a:xfrm>
              <a:off x="215900" y="139700"/>
              <a:ext cx="4403196" cy="3359579"/>
            </a:xfrm>
            <a:prstGeom prst="rect">
              <a:avLst/>
            </a:prstGeom>
            <a:ln>
              <a:noFill/>
            </a:ln>
            <a:effectLst/>
          </p:spPr>
        </p:pic>
        <p:pic>
          <p:nvPicPr>
            <p:cNvPr id="182" name="CrossShine.jpg" descr="CrossShine.jpg"/>
            <p:cNvPicPr>
              <a:picLocks/>
            </p:cNvPicPr>
            <p:nvPr/>
          </p:nvPicPr>
          <p:blipFill>
            <a:blip r:embed="rId4"/>
            <a:stretch>
              <a:fillRect/>
            </a:stretch>
          </p:blipFill>
          <p:spPr>
            <a:xfrm>
              <a:off x="0" y="0"/>
              <a:ext cx="4834996" cy="3924300"/>
            </a:xfrm>
            <a:prstGeom prst="rect">
              <a:avLst/>
            </a:prstGeom>
            <a:effectLst/>
          </p:spPr>
        </p:pic>
      </p:grpSp>
    </p:spTree>
  </p:cSld>
  <p:clrMapOvr>
    <a:masterClrMapping/>
  </p:clrMapOvr>
  <p:transition spd="med"/>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 name="...Why will we be so indifferent, so cold, so formal, so proud, so self-sufficient? Who of us is faithfully following the Pattern? Who of us has instituted and continued the warfare against pride of heart? Who of us has, in good earnest, brought himself to wrestle with selfishness until it should no longer dwell in the heart and be revealed in the life?”…"/>
          <p:cNvSpPr/>
          <p:nvPr/>
        </p:nvSpPr>
        <p:spPr>
          <a:xfrm>
            <a:off x="1195875" y="2199044"/>
            <a:ext cx="11181182" cy="6689011"/>
          </a:xfrm>
          <a:prstGeom prst="rect">
            <a:avLst/>
          </a:prstGeom>
          <a:ln w="12700">
            <a:miter lim="400000"/>
          </a:ln>
          <a:extLst>
            <a:ext uri="{C572A759-6A51-4108-AA02-DFA0A04FC94B}">
              <ma14:wrappingTextBoxFlag xmlns:ma14="http://schemas.microsoft.com/office/mac/drawingml/2011/main" xmlns="" val="1"/>
            </a:ext>
          </a:extLst>
        </p:spPr>
        <p:txBody>
          <a:bodyPr wrap="square" lIns="50800" tIns="50800" rIns="50800" bIns="50800" anchor="ctr">
            <a:spAutoFit/>
          </a:bodyPr>
          <a:lstStyle/>
          <a:p>
            <a:pPr defTabSz="457200">
              <a:defRPr>
                <a:solidFill>
                  <a:srgbClr val="000000"/>
                </a:solidFill>
                <a:latin typeface="Calibri"/>
                <a:ea typeface="Calibri"/>
                <a:cs typeface="Calibri"/>
                <a:sym typeface="Calibri"/>
              </a:defRPr>
            </a:pPr>
            <a:r>
              <a:rPr sz="4000" b="1" dirty="0" smtClean="0"/>
              <a:t>...</a:t>
            </a:r>
            <a:r>
              <a:rPr lang="ru-RU" sz="4000" b="1" dirty="0"/>
              <a:t> </a:t>
            </a:r>
            <a:r>
              <a:rPr lang="ru-RU" sz="4000" b="1" dirty="0" smtClean="0"/>
              <a:t>по</a:t>
            </a:r>
            <a:r>
              <a:rPr lang="ru-RU" sz="4000" b="1" dirty="0" smtClean="0"/>
              <a:t>чему </a:t>
            </a:r>
            <a:r>
              <a:rPr lang="ru-RU" sz="4000" b="1" dirty="0"/>
              <a:t>же мы остаемся такими безразличными, холодными, гордыми, самонадеянными формалистами</a:t>
            </a:r>
            <a:r>
              <a:rPr lang="ru-RU" sz="4000" b="1" dirty="0" smtClean="0"/>
              <a:t>?</a:t>
            </a:r>
          </a:p>
          <a:p>
            <a:pPr defTabSz="457200">
              <a:defRPr>
                <a:solidFill>
                  <a:srgbClr val="000000"/>
                </a:solidFill>
                <a:latin typeface="Calibri"/>
                <a:ea typeface="Calibri"/>
                <a:cs typeface="Calibri"/>
                <a:sym typeface="Calibri"/>
              </a:defRPr>
            </a:pPr>
            <a:r>
              <a:rPr lang="ru-RU" sz="4000" b="1" dirty="0" smtClean="0"/>
              <a:t> </a:t>
            </a:r>
            <a:r>
              <a:rPr lang="ru-RU" sz="4000" b="1" dirty="0"/>
              <a:t>Кто из нас добросовестно подражает Образцу? Кто из нас встал на путь борьбы с гордостью сердца и не сходил с него</a:t>
            </a:r>
            <a:r>
              <a:rPr lang="ru-RU" sz="4000" b="1" dirty="0" smtClean="0"/>
              <a:t>?</a:t>
            </a:r>
          </a:p>
          <a:p>
            <a:pPr defTabSz="457200">
              <a:defRPr>
                <a:solidFill>
                  <a:srgbClr val="000000"/>
                </a:solidFill>
                <a:latin typeface="Calibri"/>
                <a:ea typeface="Calibri"/>
                <a:cs typeface="Calibri"/>
                <a:sym typeface="Calibri"/>
              </a:defRPr>
            </a:pPr>
            <a:r>
              <a:rPr lang="ru-RU" sz="4000" b="1" dirty="0" smtClean="0"/>
              <a:t> </a:t>
            </a:r>
            <a:r>
              <a:rPr lang="ru-RU" sz="4000" b="1" dirty="0"/>
              <a:t>Кто из нас со всей серьезностью борется с эгоизмом, так изживая его из сердца</a:t>
            </a:r>
            <a:r>
              <a:rPr lang="ru-RU" sz="4000" b="1" dirty="0" smtClean="0"/>
              <a:t>,</a:t>
            </a:r>
          </a:p>
          <a:p>
            <a:pPr defTabSz="457200">
              <a:defRPr>
                <a:solidFill>
                  <a:srgbClr val="000000"/>
                </a:solidFill>
                <a:latin typeface="Calibri"/>
                <a:ea typeface="Calibri"/>
                <a:cs typeface="Calibri"/>
                <a:sym typeface="Calibri"/>
              </a:defRPr>
            </a:pPr>
            <a:r>
              <a:rPr lang="ru-RU" sz="4000" b="1" dirty="0" smtClean="0"/>
              <a:t> </a:t>
            </a:r>
            <a:r>
              <a:rPr lang="ru-RU" sz="4000" b="1" dirty="0"/>
              <a:t>чтобы он уже никогда не проявлялся в жизни?” </a:t>
            </a:r>
          </a:p>
          <a:p>
            <a:pPr defTabSz="457200">
              <a:defRPr>
                <a:solidFill>
                  <a:srgbClr val="000000"/>
                </a:solidFill>
                <a:latin typeface="Calibri"/>
                <a:ea typeface="Calibri"/>
                <a:cs typeface="Calibri"/>
                <a:sym typeface="Calibri"/>
              </a:defRPr>
            </a:pPr>
            <a:r>
              <a:rPr lang="ru-RU" sz="4000" b="1" dirty="0"/>
              <a:t>Свидетельства для Церкви, том 5, </a:t>
            </a:r>
            <a:r>
              <a:rPr lang="ru-RU" sz="4000" b="1" dirty="0" err="1"/>
              <a:t>сс</a:t>
            </a:r>
            <a:r>
              <a:rPr lang="ru-RU" sz="4000" b="1" dirty="0"/>
              <a:t>. 17, </a:t>
            </a:r>
            <a:r>
              <a:rPr lang="ru-RU" sz="4000" b="1" dirty="0" smtClean="0"/>
              <a:t>18</a:t>
            </a:r>
            <a:endParaRPr dirty="0"/>
          </a:p>
          <a:p>
            <a:pPr defTabSz="457200">
              <a:defRPr>
                <a:solidFill>
                  <a:srgbClr val="000000"/>
                </a:solidFill>
                <a:latin typeface="Calibri"/>
                <a:ea typeface="Calibri"/>
                <a:cs typeface="Calibri"/>
                <a:sym typeface="Calibri"/>
              </a:defRPr>
            </a:pPr>
            <a:endParaRPr sz="2800" dirty="0"/>
          </a:p>
        </p:txBody>
      </p:sp>
    </p:spTree>
  </p:cSld>
  <p:clrMapOvr>
    <a:masterClrMapping/>
  </p:clrMapOvr>
  <p:transition spd="med"/>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 name="Corrie Ten Boom’s Testimony"/>
          <p:cNvSpPr/>
          <p:nvPr/>
        </p:nvSpPr>
        <p:spPr>
          <a:xfrm>
            <a:off x="-444501" y="6565015"/>
            <a:ext cx="13690601" cy="200837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lvl1pPr defTabSz="457200">
              <a:defRPr sz="4400">
                <a:solidFill>
                  <a:srgbClr val="000000"/>
                </a:solidFill>
                <a:effectLst>
                  <a:outerShdw blurRad="127000" dist="76200" dir="2700000" rotWithShape="0">
                    <a:srgbClr val="000000">
                      <a:alpha val="75000"/>
                    </a:srgbClr>
                  </a:outerShdw>
                </a:effectLst>
                <a:latin typeface="Zapfino"/>
                <a:ea typeface="Zapfino"/>
                <a:cs typeface="Zapfino"/>
                <a:sym typeface="Zapfino"/>
              </a:defRPr>
            </a:lvl1pPr>
          </a:lstStyle>
          <a:p>
            <a:r>
              <a:rPr lang="ru-RU" dirty="0" smtClean="0"/>
              <a:t>Свидетельство Кори </a:t>
            </a:r>
            <a:r>
              <a:rPr lang="ru-RU" dirty="0" err="1" smtClean="0"/>
              <a:t>Тен</a:t>
            </a:r>
            <a:r>
              <a:rPr lang="ru-RU" dirty="0" smtClean="0"/>
              <a:t> Бом</a:t>
            </a:r>
            <a:endParaRPr dirty="0"/>
          </a:p>
        </p:txBody>
      </p:sp>
      <p:grpSp>
        <p:nvGrpSpPr>
          <p:cNvPr id="191" name="Main pic CTB small.jpg"/>
          <p:cNvGrpSpPr/>
          <p:nvPr/>
        </p:nvGrpSpPr>
        <p:grpSpPr>
          <a:xfrm>
            <a:off x="4381500" y="1343881"/>
            <a:ext cx="4025901" cy="4904519"/>
            <a:chOff x="0" y="0"/>
            <a:chExt cx="4025900" cy="4904518"/>
          </a:xfrm>
        </p:grpSpPr>
        <p:pic>
          <p:nvPicPr>
            <p:cNvPr id="190" name="Main pic CTB small.jpg" descr="Main pic CTB small.jpg"/>
            <p:cNvPicPr>
              <a:picLocks noChangeAspect="1"/>
            </p:cNvPicPr>
            <p:nvPr/>
          </p:nvPicPr>
          <p:blipFill>
            <a:blip r:embed="rId3"/>
            <a:stretch>
              <a:fillRect/>
            </a:stretch>
          </p:blipFill>
          <p:spPr>
            <a:xfrm>
              <a:off x="215900" y="139699"/>
              <a:ext cx="3594101" cy="4345719"/>
            </a:xfrm>
            <a:prstGeom prst="rect">
              <a:avLst/>
            </a:prstGeom>
            <a:ln>
              <a:noFill/>
            </a:ln>
            <a:effectLst/>
          </p:spPr>
        </p:pic>
        <p:pic>
          <p:nvPicPr>
            <p:cNvPr id="189" name="Main pic CTB small.jpg" descr="Main pic CTB small.jpg"/>
            <p:cNvPicPr>
              <a:picLocks/>
            </p:cNvPicPr>
            <p:nvPr/>
          </p:nvPicPr>
          <p:blipFill>
            <a:blip r:embed="rId4"/>
            <a:stretch>
              <a:fillRect/>
            </a:stretch>
          </p:blipFill>
          <p:spPr>
            <a:xfrm>
              <a:off x="0" y="-1"/>
              <a:ext cx="4025901" cy="4904519"/>
            </a:xfrm>
            <a:prstGeom prst="rect">
              <a:avLst/>
            </a:prstGeom>
            <a:effectLst/>
          </p:spPr>
        </p:pic>
      </p:grpSp>
    </p:spTree>
  </p:cSld>
  <p:clrMapOvr>
    <a:masterClrMapping/>
  </p:clrMapOvr>
  <p:transition spd="med"/>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 name="“To be broken is the beginning of revival. It is painful, it is humiliating, but it is the only way.”"/>
          <p:cNvSpPr/>
          <p:nvPr/>
        </p:nvSpPr>
        <p:spPr>
          <a:xfrm>
            <a:off x="457201" y="3589651"/>
            <a:ext cx="11114576" cy="2561599"/>
          </a:xfrm>
          <a:prstGeom prst="rect">
            <a:avLst/>
          </a:prstGeom>
          <a:ln w="12700">
            <a:miter lim="400000"/>
          </a:ln>
          <a:extLst>
            <a:ext uri="{C572A759-6A51-4108-AA02-DFA0A04FC94B}">
              <ma14:wrappingTextBoxFlag xmlns:ma14="http://schemas.microsoft.com/office/mac/drawingml/2011/main" xmlns="" val="1"/>
            </a:ext>
          </a:extLst>
        </p:spPr>
        <p:txBody>
          <a:bodyPr wrap="square" lIns="50800" tIns="50800" rIns="50800" bIns="50800" anchor="ctr">
            <a:spAutoFit/>
          </a:bodyPr>
          <a:lstStyle>
            <a:lvl1pPr marR="457200" defTabSz="457200">
              <a:lnSpc>
                <a:spcPct val="107916"/>
              </a:lnSpc>
              <a:spcBef>
                <a:spcPts val="800"/>
              </a:spcBef>
              <a:defRPr sz="4800">
                <a:solidFill>
                  <a:srgbClr val="000000"/>
                </a:solidFill>
                <a:latin typeface="Calibri"/>
                <a:ea typeface="Calibri"/>
                <a:cs typeface="Calibri"/>
                <a:sym typeface="Calibri"/>
              </a:defRPr>
            </a:lvl1pPr>
          </a:lstStyle>
          <a:p>
            <a:r>
              <a:rPr lang="ru-RU" dirty="0" smtClean="0"/>
              <a:t>“</a:t>
            </a:r>
            <a:r>
              <a:rPr lang="ru-RU" dirty="0"/>
              <a:t>Сокрушенность – начало возрождения. Это больно, унизительно</a:t>
            </a:r>
            <a:r>
              <a:rPr lang="ru-RU" dirty="0" smtClean="0"/>
              <a:t>,</a:t>
            </a:r>
          </a:p>
          <a:p>
            <a:r>
              <a:rPr lang="ru-RU" dirty="0" smtClean="0"/>
              <a:t> </a:t>
            </a:r>
            <a:r>
              <a:rPr lang="ru-RU" dirty="0"/>
              <a:t>но это единственный путь</a:t>
            </a:r>
            <a:r>
              <a:rPr lang="ru-RU" dirty="0" smtClean="0"/>
              <a:t>”.</a:t>
            </a:r>
            <a:endParaRPr dirty="0"/>
          </a:p>
        </p:txBody>
      </p:sp>
      <p:sp>
        <p:nvSpPr>
          <p:cNvPr id="194" name="- Roy Hession"/>
          <p:cNvSpPr/>
          <p:nvPr/>
        </p:nvSpPr>
        <p:spPr>
          <a:xfrm>
            <a:off x="4963886" y="6864311"/>
            <a:ext cx="2602641" cy="533479"/>
          </a:xfrm>
          <a:prstGeom prst="rect">
            <a:avLst/>
          </a:prstGeom>
          <a:ln w="12700">
            <a:miter lim="400000"/>
          </a:ln>
          <a:extLst>
            <a:ext uri="{C572A759-6A51-4108-AA02-DFA0A04FC94B}">
              <ma14:wrappingTextBoxFlag xmlns:ma14="http://schemas.microsoft.com/office/mac/drawingml/2011/main" xmlns="" val="1"/>
            </a:ext>
          </a:extLst>
        </p:spPr>
        <p:txBody>
          <a:bodyPr wrap="square" lIns="50800" tIns="50800" rIns="50800" bIns="50800" anchor="ctr">
            <a:spAutoFit/>
          </a:bodyPr>
          <a:lstStyle>
            <a:lvl1pPr>
              <a:defRPr sz="2400">
                <a:solidFill>
                  <a:srgbClr val="000000"/>
                </a:solidFill>
                <a:latin typeface="Calibri"/>
                <a:ea typeface="Calibri"/>
                <a:cs typeface="Calibri"/>
                <a:sym typeface="Calibri"/>
              </a:defRPr>
            </a:lvl1pPr>
          </a:lstStyle>
          <a:p>
            <a:r>
              <a:rPr lang="en-US" dirty="0"/>
              <a:t> </a:t>
            </a:r>
            <a:r>
              <a:rPr lang="en-US" sz="2800" dirty="0"/>
              <a:t>- </a:t>
            </a:r>
            <a:r>
              <a:rPr lang="ru-RU" sz="2800" dirty="0"/>
              <a:t>Рой </a:t>
            </a:r>
            <a:r>
              <a:rPr lang="ru-RU" sz="2800" dirty="0" err="1" smtClean="0"/>
              <a:t>Хессион</a:t>
            </a:r>
            <a:endParaRPr sz="2800" dirty="0"/>
          </a:p>
        </p:txBody>
      </p:sp>
    </p:spTree>
  </p:cSld>
  <p:clrMapOvr>
    <a:masterClrMapping/>
  </p:clrMapOvr>
  <p:transition spd="med"/>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 name="What is true brokenness?"/>
          <p:cNvSpPr/>
          <p:nvPr/>
        </p:nvSpPr>
        <p:spPr>
          <a:xfrm>
            <a:off x="965200" y="3834269"/>
            <a:ext cx="11607800" cy="2072362"/>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lvl1pPr marR="457200" defTabSz="457200">
              <a:defRPr sz="6400">
                <a:solidFill>
                  <a:srgbClr val="000000"/>
                </a:solidFill>
                <a:latin typeface="Calibri"/>
                <a:ea typeface="Calibri"/>
                <a:cs typeface="Calibri"/>
                <a:sym typeface="Calibri"/>
              </a:defRPr>
            </a:lvl1pPr>
          </a:lstStyle>
          <a:p>
            <a:r>
              <a:rPr lang="ru-RU" dirty="0" smtClean="0"/>
              <a:t>Что такое истинная сокрушенность</a:t>
            </a:r>
            <a:r>
              <a:rPr dirty="0" smtClean="0"/>
              <a:t>?</a:t>
            </a:r>
            <a:endParaRPr dirty="0"/>
          </a:p>
        </p:txBody>
      </p:sp>
    </p:spTree>
    <p:extLst>
      <p:ext uri="{BB962C8B-B14F-4D97-AF65-F5344CB8AC3E}">
        <p14:creationId xmlns:p14="http://schemas.microsoft.com/office/powerpoint/2010/main" val="677858593"/>
      </p:ext>
    </p:extLst>
  </p:cSld>
  <p:clrMapOvr>
    <a:masterClrMapping/>
  </p:clrMapOvr>
  <p:transition spd="med"/>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 name="“True brokenness is a moment-by-moment lifestyle of agreeing with God about the true condition of my heart and life—not as everyone else thinks it is but as He knows it to be. Brokenness is the shattering of my self-will—the absolute surrender of my will to the will of God. It is saying, ‘Yes, Lord!’—no resistance, no chafing, no stubbornness—simply submitting myself [no matter the pain or cost] to His direction and will in my life.”…"/>
          <p:cNvSpPr/>
          <p:nvPr/>
        </p:nvSpPr>
        <p:spPr>
          <a:xfrm>
            <a:off x="838200" y="1227892"/>
            <a:ext cx="11315700" cy="7920117"/>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p>
            <a:pPr marR="457200" defTabSz="457200">
              <a:defRPr sz="4000">
                <a:solidFill>
                  <a:srgbClr val="000000"/>
                </a:solidFill>
                <a:latin typeface="Calibri"/>
                <a:ea typeface="Calibri"/>
                <a:cs typeface="Calibri"/>
                <a:sym typeface="Calibri"/>
              </a:defRPr>
            </a:pPr>
            <a:r>
              <a:rPr dirty="0" smtClean="0"/>
              <a:t>“</a:t>
            </a:r>
            <a:r>
              <a:rPr lang="ru-RU" dirty="0"/>
              <a:t>«Истинная сокрушенность это жизнь здесь и сейчас, каждое мгновение, согласие с Богом в том, в каком состоянии находится мое сердце и жизнь, не так, как о них думают другие люди, а то, что знает Бог. Сокрушенность это отказ от своей воли и подчинение ее воле Бога. Мы говорим: «Да, Господи!» - и нет ни сопротивления, ни раздражения, ни упрямства, - мы просто подчиняемся [независимо от боли или цены, которую мы платим] Его руководству и воле в своей жизни.</a:t>
            </a:r>
          </a:p>
          <a:p>
            <a:pPr marR="457200" defTabSz="457200">
              <a:defRPr sz="4000">
                <a:solidFill>
                  <a:srgbClr val="000000"/>
                </a:solidFill>
                <a:latin typeface="Calibri"/>
                <a:ea typeface="Calibri"/>
                <a:cs typeface="Calibri"/>
                <a:sym typeface="Calibri"/>
              </a:defRPr>
            </a:pPr>
            <a:endParaRPr dirty="0"/>
          </a:p>
          <a:p>
            <a:pPr marR="457200" defTabSz="457200">
              <a:defRPr>
                <a:solidFill>
                  <a:srgbClr val="000000"/>
                </a:solidFill>
                <a:latin typeface="Calibri"/>
                <a:ea typeface="Calibri"/>
                <a:cs typeface="Calibri"/>
                <a:sym typeface="Calibri"/>
              </a:defRPr>
            </a:pPr>
            <a:r>
              <a:rPr sz="2800" dirty="0"/>
              <a:t>- </a:t>
            </a:r>
            <a:r>
              <a:rPr lang="ru-RU" sz="2800" dirty="0" smtClean="0"/>
              <a:t>Нэнси </a:t>
            </a:r>
            <a:r>
              <a:rPr lang="ru-RU" sz="2800" dirty="0" err="1" smtClean="0"/>
              <a:t>ДеМосс</a:t>
            </a:r>
            <a:r>
              <a:rPr lang="ru-RU" sz="2800" dirty="0" smtClean="0"/>
              <a:t> </a:t>
            </a:r>
            <a:r>
              <a:rPr lang="ru-RU" sz="2800" dirty="0" err="1" smtClean="0"/>
              <a:t>Волгемут</a:t>
            </a:r>
            <a:endParaRPr sz="2800" dirty="0"/>
          </a:p>
        </p:txBody>
      </p:sp>
    </p:spTree>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 name="“For thus says the High and Lofty One Who inhabits eternity, whose name is Holy: ‘I dwell in the high and holy place, With him who has a contrite and humble spirit, To revive the spirit of the humble, And to revive the heart of the contrite ones.’ ”…"/>
          <p:cNvSpPr/>
          <p:nvPr/>
        </p:nvSpPr>
        <p:spPr>
          <a:xfrm>
            <a:off x="1206500" y="1864498"/>
            <a:ext cx="10972800" cy="6011902"/>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p>
            <a:pPr marR="457200" defTabSz="457200">
              <a:defRPr sz="4800">
                <a:solidFill>
                  <a:srgbClr val="000000"/>
                </a:solidFill>
                <a:latin typeface="Calibri"/>
                <a:ea typeface="Calibri"/>
                <a:cs typeface="Calibri"/>
                <a:sym typeface="Calibri"/>
              </a:defRPr>
            </a:pPr>
            <a:r>
              <a:rPr lang="ru-RU" dirty="0" smtClean="0"/>
              <a:t>“</a:t>
            </a:r>
            <a:r>
              <a:rPr lang="ru-RU" dirty="0"/>
              <a:t>Ибо так говорит Высокий и Превознесенный, вечно Живущий, </a:t>
            </a:r>
            <a:r>
              <a:rPr lang="ru-RU" dirty="0" err="1"/>
              <a:t>Святый</a:t>
            </a:r>
            <a:r>
              <a:rPr lang="ru-RU" dirty="0"/>
              <a:t> имя Его: Я живу на высоте небес и во святилище, и также с сокрушенными и смиренными духом, чтобы оживлять дух смиренных и оживлять сердца сокрушенных” </a:t>
            </a:r>
            <a:r>
              <a:rPr lang="ru-RU" dirty="0" smtClean="0"/>
              <a:t/>
            </a:r>
            <a:br>
              <a:rPr lang="ru-RU" dirty="0" smtClean="0"/>
            </a:br>
            <a:r>
              <a:rPr lang="ru-RU" dirty="0" smtClean="0"/>
              <a:t>(</a:t>
            </a:r>
            <a:r>
              <a:rPr lang="ru-RU" dirty="0" err="1"/>
              <a:t>Ис</a:t>
            </a:r>
            <a:r>
              <a:rPr lang="ru-RU" dirty="0"/>
              <a:t>. 57:15</a:t>
            </a:r>
            <a:r>
              <a:rPr lang="ru-RU" dirty="0" smtClean="0"/>
              <a:t>).</a:t>
            </a:r>
            <a:endParaRPr lang="ru-RU" dirty="0"/>
          </a:p>
        </p:txBody>
      </p:sp>
    </p:spTree>
  </p:cSld>
  <p:clrMapOvr>
    <a:masterClrMapping/>
  </p:clrMapOvr>
  <p:transition spd="med"/>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 name="“We shall often have to bow down to weep at the feet of Jesus, because of our shortcomings and mistakes. But we are not to be discouraged… As we distrust our own power, we shall trust the power of our Redeemer.”…"/>
          <p:cNvSpPr/>
          <p:nvPr/>
        </p:nvSpPr>
        <p:spPr>
          <a:xfrm>
            <a:off x="1384300" y="1649055"/>
            <a:ext cx="10236200" cy="6442789"/>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p>
            <a:pPr marR="457200" defTabSz="457200">
              <a:defRPr sz="4800">
                <a:solidFill>
                  <a:srgbClr val="000000"/>
                </a:solidFill>
                <a:latin typeface="Calibri"/>
                <a:ea typeface="Calibri"/>
                <a:cs typeface="Calibri"/>
                <a:sym typeface="Calibri"/>
              </a:defRPr>
            </a:pPr>
            <a:r>
              <a:rPr dirty="0" smtClean="0"/>
              <a:t>“</a:t>
            </a:r>
            <a:r>
              <a:rPr lang="ru-RU" dirty="0" smtClean="0"/>
              <a:t>Часто </a:t>
            </a:r>
            <a:r>
              <a:rPr lang="ru-RU" dirty="0"/>
              <a:t>нам придется плакать, склонившись у ног Иисуса, о своих недостатках и ошибках; но нам не следует впадать в отчаяние…Не доверяя своим собственным силам, мы должны надеяться на силу нашего </a:t>
            </a:r>
            <a:r>
              <a:rPr lang="ru-RU" dirty="0" smtClean="0"/>
              <a:t>Искупителя</a:t>
            </a:r>
            <a:r>
              <a:rPr dirty="0" smtClean="0"/>
              <a:t>”</a:t>
            </a:r>
            <a:endParaRPr dirty="0"/>
          </a:p>
          <a:p>
            <a:pPr marR="457200" defTabSz="457200">
              <a:defRPr sz="4800">
                <a:solidFill>
                  <a:srgbClr val="000000"/>
                </a:solidFill>
                <a:latin typeface="Calibri"/>
                <a:ea typeface="Calibri"/>
                <a:cs typeface="Calibri"/>
                <a:sym typeface="Calibri"/>
              </a:defRPr>
            </a:pPr>
            <a:endParaRPr dirty="0"/>
          </a:p>
          <a:p>
            <a:pPr marR="457200" defTabSz="457200">
              <a:defRPr>
                <a:solidFill>
                  <a:srgbClr val="000000"/>
                </a:solidFill>
                <a:latin typeface="Calibri"/>
                <a:ea typeface="Calibri"/>
                <a:cs typeface="Calibri"/>
                <a:sym typeface="Calibri"/>
              </a:defRPr>
            </a:pPr>
            <a:r>
              <a:rPr lang="ru-RU" sz="2800" i="1" dirty="0" smtClean="0"/>
              <a:t>Избранные вести, том</a:t>
            </a:r>
            <a:r>
              <a:rPr sz="2800" dirty="0" smtClean="0"/>
              <a:t> </a:t>
            </a:r>
            <a:r>
              <a:rPr sz="2800" dirty="0"/>
              <a:t>1, </a:t>
            </a:r>
            <a:r>
              <a:rPr lang="ru-RU" sz="2800" dirty="0" smtClean="0"/>
              <a:t>С</a:t>
            </a:r>
            <a:r>
              <a:rPr sz="2800" dirty="0" smtClean="0"/>
              <a:t>. </a:t>
            </a:r>
            <a:r>
              <a:rPr sz="2800" dirty="0"/>
              <a:t>337</a:t>
            </a:r>
          </a:p>
        </p:txBody>
      </p:sp>
    </p:spTree>
  </p:cSld>
  <p:clrMapOvr>
    <a:masterClrMapping/>
  </p:clrMapOvr>
  <p:transition spd="med"/>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 name="The Beauty of Brokenness &amp; Humility"/>
          <p:cNvSpPr/>
          <p:nvPr/>
        </p:nvSpPr>
        <p:spPr>
          <a:xfrm>
            <a:off x="3522416" y="1128772"/>
            <a:ext cx="5959965" cy="841256"/>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sz="4800" b="1">
                <a:solidFill>
                  <a:srgbClr val="000000"/>
                </a:solidFill>
                <a:latin typeface="Calibri"/>
                <a:ea typeface="Calibri"/>
                <a:cs typeface="Calibri"/>
                <a:sym typeface="Calibri"/>
              </a:defRPr>
            </a:lvl1pPr>
          </a:lstStyle>
          <a:p>
            <a:r>
              <a:rPr dirty="0"/>
              <a:t>The Beauty of</a:t>
            </a:r>
            <a:r>
              <a:rPr lang="en-US" dirty="0"/>
              <a:t> </a:t>
            </a:r>
            <a:r>
              <a:rPr dirty="0"/>
              <a:t>Humility</a:t>
            </a:r>
          </a:p>
        </p:txBody>
      </p:sp>
      <p:pic>
        <p:nvPicPr>
          <p:cNvPr id="3" name="Picture 2" descr="A close up of a piece of paper&#10;&#10;Description automatically generated">
            <a:extLst>
              <a:ext uri="{FF2B5EF4-FFF2-40B4-BE49-F238E27FC236}">
                <a16:creationId xmlns:a16="http://schemas.microsoft.com/office/drawing/2014/main" id="{F5FDECA0-B7B5-444F-A05B-ECBF2A4AE4D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2065561" y="-1118506"/>
            <a:ext cx="8850089" cy="12001501"/>
          </a:xfrm>
          <a:prstGeom prst="rect">
            <a:avLst/>
          </a:prstGeom>
        </p:spPr>
      </p:pic>
      <p:sp>
        <p:nvSpPr>
          <p:cNvPr id="2" name="TextBox 1"/>
          <p:cNvSpPr txBox="1"/>
          <p:nvPr/>
        </p:nvSpPr>
        <p:spPr>
          <a:xfrm>
            <a:off x="828675" y="451981"/>
            <a:ext cx="3571875" cy="121058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ru-RU" sz="3600" b="0" i="0" u="none" strike="noStrike" cap="none" spc="0" normalizeH="0" baseline="0" dirty="0" smtClean="0">
                <a:ln>
                  <a:noFill/>
                </a:ln>
                <a:solidFill>
                  <a:srgbClr val="6C6963"/>
                </a:solidFill>
                <a:effectLst/>
                <a:uFillTx/>
                <a:latin typeface="Hoefler Text"/>
                <a:ea typeface="Hoefler Text"/>
                <a:cs typeface="Hoefler Text"/>
                <a:sym typeface="Hoefler Text"/>
              </a:rPr>
              <a:t>Красота смирения</a:t>
            </a:r>
            <a:endParaRPr kumimoji="0" lang="en-US" sz="3600" b="0" i="0" u="none" strike="noStrike" cap="none" spc="0" normalizeH="0" baseline="0" dirty="0">
              <a:ln>
                <a:noFill/>
              </a:ln>
              <a:solidFill>
                <a:srgbClr val="6C6963"/>
              </a:solidFill>
              <a:effectLst/>
              <a:uFillTx/>
              <a:latin typeface="Hoefler Text"/>
              <a:ea typeface="Hoefler Text"/>
              <a:cs typeface="Hoefler Text"/>
              <a:sym typeface="Hoefler Text"/>
            </a:endParaRPr>
          </a:p>
        </p:txBody>
      </p:sp>
    </p:spTree>
  </p:cSld>
  <p:clrMapOvr>
    <a:masterClrMapping/>
  </p:clrMapOvr>
  <p:transition spd="med"/>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 name="The Beauty…"/>
          <p:cNvSpPr/>
          <p:nvPr/>
        </p:nvSpPr>
        <p:spPr>
          <a:xfrm>
            <a:off x="2487733" y="3245207"/>
            <a:ext cx="7792198" cy="2920287"/>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p>
            <a:pPr>
              <a:defRPr sz="4800">
                <a:solidFill>
                  <a:srgbClr val="000000"/>
                </a:solidFill>
                <a:latin typeface="Zapfino"/>
                <a:ea typeface="Zapfino"/>
                <a:cs typeface="Zapfino"/>
                <a:sym typeface="Zapfino"/>
              </a:defRPr>
            </a:pPr>
            <a:r>
              <a:rPr lang="ru-RU" dirty="0" smtClean="0"/>
              <a:t>Красота</a:t>
            </a:r>
            <a:endParaRPr dirty="0"/>
          </a:p>
          <a:p>
            <a:pPr>
              <a:defRPr sz="4800" b="1">
                <a:solidFill>
                  <a:srgbClr val="000000"/>
                </a:solidFill>
                <a:latin typeface="Calibri"/>
                <a:ea typeface="Calibri"/>
                <a:cs typeface="Calibri"/>
                <a:sym typeface="Calibri"/>
              </a:defRPr>
            </a:pPr>
            <a:r>
              <a:rPr lang="ru-RU" dirty="0" smtClean="0"/>
              <a:t>Сокрушенности и смирения</a:t>
            </a:r>
            <a:r>
              <a:rPr dirty="0" smtClean="0"/>
              <a:t>!</a:t>
            </a:r>
            <a:endParaRPr dirty="0"/>
          </a:p>
        </p:txBody>
      </p:sp>
      <p:sp>
        <p:nvSpPr>
          <p:cNvPr id="207" name="[The full Version!]"/>
          <p:cNvSpPr/>
          <p:nvPr/>
        </p:nvSpPr>
        <p:spPr>
          <a:xfrm>
            <a:off x="4733537" y="7031355"/>
            <a:ext cx="3300583" cy="656590"/>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a:solidFill>
                  <a:srgbClr val="000000"/>
                </a:solidFill>
                <a:latin typeface="Calibri"/>
                <a:ea typeface="Calibri"/>
                <a:cs typeface="Calibri"/>
                <a:sym typeface="Calibri"/>
              </a:defRPr>
            </a:lvl1pPr>
          </a:lstStyle>
          <a:p>
            <a:r>
              <a:rPr dirty="0" smtClean="0"/>
              <a:t>[</a:t>
            </a:r>
            <a:r>
              <a:rPr lang="ru-RU" dirty="0" smtClean="0"/>
              <a:t>Полная версия</a:t>
            </a:r>
            <a:r>
              <a:rPr dirty="0" smtClean="0"/>
              <a:t>]</a:t>
            </a:r>
            <a:endParaRPr dirty="0"/>
          </a:p>
        </p:txBody>
      </p:sp>
    </p:spTree>
  </p:cSld>
  <p:clrMapOvr>
    <a:masterClrMapping/>
  </p:clrMapOvr>
  <p:transition spd="med"/>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 name="• Proud self-filled people feel confident and proud of how much they know.…"/>
          <p:cNvSpPr/>
          <p:nvPr/>
        </p:nvSpPr>
        <p:spPr>
          <a:xfrm>
            <a:off x="714039" y="2832418"/>
            <a:ext cx="11544300" cy="5273238"/>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p>
            <a:pPr lvl="0"/>
            <a:r>
              <a:rPr lang="en-US" sz="2800" b="1" dirty="0" err="1" smtClean="0">
                <a:solidFill>
                  <a:schemeClr val="bg1"/>
                </a:solidFill>
                <a:latin typeface="Lucida Grande"/>
                <a:ea typeface="Lucida Grande"/>
                <a:cs typeface="Lucida Grande"/>
                <a:sym typeface="Lucida Grande"/>
              </a:rPr>
              <a:t>Гордые</a:t>
            </a:r>
            <a:r>
              <a:rPr lang="en-US" sz="2800" b="1" dirty="0" smtClean="0">
                <a:solidFill>
                  <a:schemeClr val="bg1"/>
                </a:solidFill>
                <a:latin typeface="Lucida Grande"/>
                <a:ea typeface="Lucida Grande"/>
                <a:cs typeface="Lucida Grande"/>
                <a:sym typeface="Lucida Grande"/>
              </a:rPr>
              <a:t> </a:t>
            </a:r>
            <a:r>
              <a:rPr lang="en-US" sz="2800" b="1" dirty="0" err="1">
                <a:solidFill>
                  <a:schemeClr val="bg1"/>
                </a:solidFill>
                <a:latin typeface="Lucida Grande"/>
                <a:ea typeface="Lucida Grande"/>
                <a:cs typeface="Lucida Grande"/>
                <a:sym typeface="Lucida Grande"/>
              </a:rPr>
              <a:t>самодовольные</a:t>
            </a:r>
            <a:r>
              <a:rPr lang="en-US" sz="2800" b="1" dirty="0">
                <a:solidFill>
                  <a:schemeClr val="bg1"/>
                </a:solidFill>
                <a:latin typeface="Lucida Grande"/>
                <a:ea typeface="Lucida Grande"/>
                <a:cs typeface="Lucida Grande"/>
                <a:sym typeface="Lucida Grande"/>
              </a:rPr>
              <a:t> </a:t>
            </a:r>
            <a:r>
              <a:rPr lang="en-US" sz="2800" b="1" dirty="0" err="1">
                <a:solidFill>
                  <a:schemeClr val="bg1"/>
                </a:solidFill>
                <a:latin typeface="Lucida Grande"/>
                <a:ea typeface="Lucida Grande"/>
                <a:cs typeface="Lucida Grande"/>
                <a:sym typeface="Lucida Grande"/>
              </a:rPr>
              <a:t>люди</a:t>
            </a:r>
            <a:r>
              <a:rPr lang="en-US" sz="2800" b="1" dirty="0">
                <a:solidFill>
                  <a:schemeClr val="bg1"/>
                </a:solidFill>
                <a:latin typeface="Lucida Grande"/>
                <a:ea typeface="Lucida Grande"/>
                <a:cs typeface="Lucida Grande"/>
                <a:sym typeface="Lucida Grande"/>
              </a:rPr>
              <a:t> </a:t>
            </a:r>
            <a:r>
              <a:rPr lang="en-US" sz="2800" b="1" dirty="0" err="1">
                <a:solidFill>
                  <a:schemeClr val="bg1"/>
                </a:solidFill>
                <a:latin typeface="Lucida Grande"/>
                <a:ea typeface="Lucida Grande"/>
                <a:cs typeface="Lucida Grande"/>
                <a:sym typeface="Lucida Grande"/>
              </a:rPr>
              <a:t>хорошо</a:t>
            </a:r>
            <a:r>
              <a:rPr lang="en-US" sz="2800" b="1" dirty="0">
                <a:solidFill>
                  <a:schemeClr val="bg1"/>
                </a:solidFill>
                <a:latin typeface="Lucida Grande"/>
                <a:ea typeface="Lucida Grande"/>
                <a:cs typeface="Lucida Grande"/>
                <a:sym typeface="Lucida Grande"/>
              </a:rPr>
              <a:t> </a:t>
            </a:r>
            <a:r>
              <a:rPr lang="en-US" sz="2800" b="1" dirty="0" err="1">
                <a:solidFill>
                  <a:schemeClr val="bg1"/>
                </a:solidFill>
                <a:latin typeface="Lucida Grande"/>
                <a:ea typeface="Lucida Grande"/>
                <a:cs typeface="Lucida Grande"/>
                <a:sym typeface="Lucida Grande"/>
              </a:rPr>
              <a:t>видят</a:t>
            </a:r>
            <a:r>
              <a:rPr lang="en-US" sz="2800" b="1" dirty="0">
                <a:solidFill>
                  <a:schemeClr val="bg1"/>
                </a:solidFill>
                <a:latin typeface="Lucida Grande"/>
                <a:ea typeface="Lucida Grande"/>
                <a:cs typeface="Lucida Grande"/>
                <a:sym typeface="Lucida Grande"/>
              </a:rPr>
              <a:t> </a:t>
            </a:r>
            <a:r>
              <a:rPr lang="en-US" sz="2800" b="1" dirty="0" err="1">
                <a:solidFill>
                  <a:schemeClr val="bg1"/>
                </a:solidFill>
                <a:latin typeface="Lucida Grande"/>
                <a:ea typeface="Lucida Grande"/>
                <a:cs typeface="Lucida Grande"/>
                <a:sym typeface="Lucida Grande"/>
              </a:rPr>
              <a:t>все</a:t>
            </a:r>
            <a:r>
              <a:rPr lang="en-US" sz="2800" b="1" dirty="0">
                <a:solidFill>
                  <a:schemeClr val="bg1"/>
                </a:solidFill>
                <a:latin typeface="Lucida Grande"/>
                <a:ea typeface="Lucida Grande"/>
                <a:cs typeface="Lucida Grande"/>
                <a:sym typeface="Lucida Grande"/>
              </a:rPr>
              <a:t> </a:t>
            </a:r>
            <a:r>
              <a:rPr lang="en-US" sz="2800" b="1" dirty="0" err="1">
                <a:solidFill>
                  <a:schemeClr val="bg1"/>
                </a:solidFill>
                <a:latin typeface="Lucida Grande"/>
                <a:ea typeface="Lucida Grande"/>
                <a:cs typeface="Lucida Grande"/>
                <a:sym typeface="Lucida Grande"/>
              </a:rPr>
              <a:t>те</a:t>
            </a:r>
            <a:r>
              <a:rPr lang="en-US" sz="2800" b="1" dirty="0">
                <a:solidFill>
                  <a:schemeClr val="bg1"/>
                </a:solidFill>
                <a:latin typeface="Lucida Grande"/>
                <a:ea typeface="Lucida Grande"/>
                <a:cs typeface="Lucida Grande"/>
                <a:sym typeface="Lucida Grande"/>
              </a:rPr>
              <a:t> </a:t>
            </a:r>
            <a:r>
              <a:rPr lang="en-US" sz="2800" b="1" dirty="0" err="1">
                <a:solidFill>
                  <a:schemeClr val="bg1"/>
                </a:solidFill>
                <a:latin typeface="Lucida Grande"/>
                <a:ea typeface="Lucida Grande"/>
                <a:cs typeface="Lucida Grande"/>
                <a:sym typeface="Lucida Grande"/>
              </a:rPr>
              <a:t>добрые</a:t>
            </a:r>
            <a:r>
              <a:rPr lang="en-US" sz="2800" b="1" dirty="0">
                <a:solidFill>
                  <a:schemeClr val="bg1"/>
                </a:solidFill>
                <a:latin typeface="Lucida Grande"/>
                <a:ea typeface="Lucida Grande"/>
                <a:cs typeface="Lucida Grande"/>
                <a:sym typeface="Lucida Grande"/>
              </a:rPr>
              <a:t> </a:t>
            </a:r>
            <a:r>
              <a:rPr lang="en-US" sz="2800" b="1" dirty="0" err="1">
                <a:solidFill>
                  <a:schemeClr val="bg1"/>
                </a:solidFill>
                <a:latin typeface="Lucida Grande"/>
                <a:ea typeface="Lucida Grande"/>
                <a:cs typeface="Lucida Grande"/>
                <a:sym typeface="Lucida Grande"/>
              </a:rPr>
              <a:t>дела</a:t>
            </a:r>
            <a:r>
              <a:rPr lang="en-US" sz="2800" b="1" dirty="0">
                <a:solidFill>
                  <a:schemeClr val="bg1"/>
                </a:solidFill>
                <a:latin typeface="Lucida Grande"/>
                <a:ea typeface="Lucida Grande"/>
                <a:cs typeface="Lucida Grande"/>
                <a:sym typeface="Lucida Grande"/>
              </a:rPr>
              <a:t>, </a:t>
            </a:r>
            <a:r>
              <a:rPr lang="en-US" sz="2800" b="1" dirty="0" err="1">
                <a:solidFill>
                  <a:schemeClr val="bg1"/>
                </a:solidFill>
                <a:latin typeface="Lucida Grande"/>
                <a:ea typeface="Lucida Grande"/>
                <a:cs typeface="Lucida Grande"/>
                <a:sym typeface="Lucida Grande"/>
              </a:rPr>
              <a:t>которые</a:t>
            </a:r>
            <a:r>
              <a:rPr lang="en-US" sz="2800" b="1" dirty="0">
                <a:solidFill>
                  <a:schemeClr val="bg1"/>
                </a:solidFill>
                <a:latin typeface="Lucida Grande"/>
                <a:ea typeface="Lucida Grande"/>
                <a:cs typeface="Lucida Grande"/>
                <a:sym typeface="Lucida Grande"/>
              </a:rPr>
              <a:t> </a:t>
            </a:r>
            <a:r>
              <a:rPr lang="en-US" sz="2800" b="1" dirty="0" err="1">
                <a:solidFill>
                  <a:schemeClr val="bg1"/>
                </a:solidFill>
                <a:latin typeface="Lucida Grande"/>
                <a:ea typeface="Lucida Grande"/>
                <a:cs typeface="Lucida Grande"/>
                <a:sym typeface="Lucida Grande"/>
              </a:rPr>
              <a:t>они</a:t>
            </a:r>
            <a:r>
              <a:rPr lang="en-US" sz="2800" b="1" dirty="0">
                <a:solidFill>
                  <a:schemeClr val="bg1"/>
                </a:solidFill>
                <a:latin typeface="Lucida Grande"/>
                <a:ea typeface="Lucida Grande"/>
                <a:cs typeface="Lucida Grande"/>
                <a:sym typeface="Lucida Grande"/>
              </a:rPr>
              <a:t> </a:t>
            </a:r>
            <a:r>
              <a:rPr lang="en-US" sz="2800" b="1" dirty="0" err="1">
                <a:solidFill>
                  <a:schemeClr val="bg1"/>
                </a:solidFill>
                <a:latin typeface="Lucida Grande"/>
                <a:ea typeface="Lucida Grande"/>
                <a:cs typeface="Lucida Grande"/>
                <a:sym typeface="Lucida Grande"/>
              </a:rPr>
              <a:t>совершили</a:t>
            </a:r>
            <a:r>
              <a:rPr lang="en-US" sz="2800" b="1" dirty="0">
                <a:solidFill>
                  <a:schemeClr val="bg1"/>
                </a:solidFill>
                <a:latin typeface="Lucida Grande"/>
                <a:ea typeface="Lucida Grande"/>
                <a:cs typeface="Lucida Grande"/>
                <a:sym typeface="Lucida Grande"/>
              </a:rPr>
              <a:t> </a:t>
            </a:r>
            <a:r>
              <a:rPr lang="en-US" sz="2800" b="1" dirty="0" err="1">
                <a:solidFill>
                  <a:schemeClr val="bg1"/>
                </a:solidFill>
                <a:latin typeface="Lucida Grande"/>
                <a:ea typeface="Lucida Grande"/>
                <a:cs typeface="Lucida Grande"/>
                <a:sym typeface="Lucida Grande"/>
              </a:rPr>
              <a:t>и</a:t>
            </a:r>
            <a:r>
              <a:rPr lang="en-US" sz="2800" b="1" dirty="0">
                <a:solidFill>
                  <a:schemeClr val="bg1"/>
                </a:solidFill>
                <a:latin typeface="Lucida Grande"/>
                <a:ea typeface="Lucida Grande"/>
                <a:cs typeface="Lucida Grande"/>
                <a:sym typeface="Lucida Grande"/>
              </a:rPr>
              <a:t> </a:t>
            </a:r>
            <a:r>
              <a:rPr lang="en-US" sz="2800" b="1" dirty="0" err="1">
                <a:solidFill>
                  <a:schemeClr val="bg1"/>
                </a:solidFill>
                <a:latin typeface="Lucida Grande"/>
                <a:ea typeface="Lucida Grande"/>
                <a:cs typeface="Lucida Grande"/>
                <a:sym typeface="Lucida Grande"/>
              </a:rPr>
              <a:t>считают</a:t>
            </a:r>
            <a:r>
              <a:rPr lang="en-US" sz="2800" b="1" dirty="0">
                <a:solidFill>
                  <a:schemeClr val="bg1"/>
                </a:solidFill>
                <a:latin typeface="Lucida Grande"/>
                <a:ea typeface="Lucida Grande"/>
                <a:cs typeface="Lucida Grande"/>
                <a:sym typeface="Lucida Grande"/>
              </a:rPr>
              <a:t>, </a:t>
            </a:r>
            <a:r>
              <a:rPr lang="en-US" sz="2800" b="1" dirty="0" err="1">
                <a:solidFill>
                  <a:schemeClr val="bg1"/>
                </a:solidFill>
                <a:latin typeface="Lucida Grande"/>
                <a:ea typeface="Lucida Grande"/>
                <a:cs typeface="Lucida Grande"/>
                <a:sym typeface="Lucida Grande"/>
              </a:rPr>
              <a:t>что</a:t>
            </a:r>
            <a:r>
              <a:rPr lang="en-US" sz="2800" b="1" dirty="0">
                <a:solidFill>
                  <a:schemeClr val="bg1"/>
                </a:solidFill>
                <a:latin typeface="Lucida Grande"/>
                <a:ea typeface="Lucida Grande"/>
                <a:cs typeface="Lucida Grande"/>
                <a:sym typeface="Lucida Grande"/>
              </a:rPr>
              <a:t> </a:t>
            </a:r>
            <a:r>
              <a:rPr lang="en-US" sz="2800" b="1" dirty="0" err="1">
                <a:solidFill>
                  <a:schemeClr val="bg1"/>
                </a:solidFill>
                <a:latin typeface="Lucida Grande"/>
                <a:ea typeface="Lucida Grande"/>
                <a:cs typeface="Lucida Grande"/>
                <a:sym typeface="Lucida Grande"/>
              </a:rPr>
              <a:t>достойны</a:t>
            </a:r>
            <a:r>
              <a:rPr lang="en-US" sz="2800" b="1" dirty="0">
                <a:solidFill>
                  <a:schemeClr val="bg1"/>
                </a:solidFill>
                <a:latin typeface="Lucida Grande"/>
                <a:ea typeface="Lucida Grande"/>
                <a:cs typeface="Lucida Grande"/>
                <a:sym typeface="Lucida Grande"/>
              </a:rPr>
              <a:t> </a:t>
            </a:r>
            <a:r>
              <a:rPr lang="en-US" sz="2800" b="1" dirty="0" err="1">
                <a:solidFill>
                  <a:schemeClr val="bg1"/>
                </a:solidFill>
                <a:latin typeface="Lucida Grande"/>
                <a:ea typeface="Lucida Grande"/>
                <a:cs typeface="Lucida Grande"/>
                <a:sym typeface="Lucida Grande"/>
              </a:rPr>
              <a:t>Спасения</a:t>
            </a:r>
            <a:r>
              <a:rPr lang="en-US" sz="2800" b="1" dirty="0">
                <a:solidFill>
                  <a:schemeClr val="bg1"/>
                </a:solidFill>
                <a:latin typeface="Lucida Grande"/>
                <a:ea typeface="Lucida Grande"/>
                <a:cs typeface="Lucida Grande"/>
                <a:sym typeface="Lucida Grande"/>
              </a:rPr>
              <a:t>. </a:t>
            </a:r>
            <a:endParaRPr lang="en-US" sz="2800" dirty="0">
              <a:solidFill>
                <a:schemeClr val="bg1"/>
              </a:solidFill>
              <a:latin typeface="Lucida Grande"/>
              <a:ea typeface="Lucida Grande"/>
              <a:cs typeface="Lucida Grande"/>
              <a:sym typeface="Lucida Grande"/>
            </a:endParaRPr>
          </a:p>
          <a:p>
            <a:pPr lvl="0"/>
            <a:r>
              <a:rPr lang="en-US" sz="2800" dirty="0" err="1">
                <a:solidFill>
                  <a:schemeClr val="bg1"/>
                </a:solidFill>
                <a:latin typeface="Lucida Grande"/>
                <a:ea typeface="Lucida Grande"/>
                <a:cs typeface="Lucida Grande"/>
                <a:sym typeface="Lucida Grande"/>
              </a:rPr>
              <a:t>Смиренные</a:t>
            </a:r>
            <a:r>
              <a:rPr lang="en-US" sz="2800" dirty="0">
                <a:solidFill>
                  <a:schemeClr val="bg1"/>
                </a:solidFill>
                <a:latin typeface="Lucida Grande"/>
                <a:ea typeface="Lucida Grande"/>
                <a:cs typeface="Lucida Grande"/>
                <a:sym typeface="Lucida Grande"/>
              </a:rPr>
              <a:t> </a:t>
            </a:r>
            <a:r>
              <a:rPr lang="ru-RU" sz="2800" dirty="0">
                <a:solidFill>
                  <a:schemeClr val="bg1"/>
                </a:solidFill>
                <a:latin typeface="Lucida Grande"/>
                <a:ea typeface="Lucida Grande"/>
                <a:cs typeface="Lucida Grande"/>
                <a:sym typeface="Lucida Grande"/>
              </a:rPr>
              <a:t>бескорыстные люди знают, что они могут получить спасение лишь благодаря праведности Христа</a:t>
            </a:r>
            <a:r>
              <a:rPr lang="en-US" sz="2800" dirty="0">
                <a:solidFill>
                  <a:schemeClr val="bg1"/>
                </a:solidFill>
                <a:latin typeface="Lucida Grande"/>
                <a:ea typeface="Lucida Grande"/>
                <a:cs typeface="Lucida Grande"/>
                <a:sym typeface="Lucida Grande"/>
              </a:rPr>
              <a:t>. </a:t>
            </a:r>
          </a:p>
          <a:p>
            <a:r>
              <a:rPr lang="en-US" sz="2800" dirty="0">
                <a:solidFill>
                  <a:schemeClr val="bg1"/>
                </a:solidFill>
                <a:latin typeface="Lucida Grande"/>
                <a:ea typeface="Lucida Grande"/>
                <a:cs typeface="Lucida Grande"/>
                <a:sym typeface="Lucida Grande"/>
              </a:rPr>
              <a:t> </a:t>
            </a:r>
          </a:p>
          <a:p>
            <a:r>
              <a:rPr lang="en-US" sz="2800" dirty="0">
                <a:solidFill>
                  <a:schemeClr val="bg1"/>
                </a:solidFill>
                <a:latin typeface="Lucida Grande"/>
                <a:ea typeface="Lucida Grande"/>
                <a:cs typeface="Lucida Grande"/>
                <a:sym typeface="Lucida Grande"/>
              </a:rPr>
              <a:t> </a:t>
            </a:r>
          </a:p>
          <a:p>
            <a:pPr lvl="0"/>
            <a:r>
              <a:rPr lang="en-US" sz="2800" b="1" dirty="0" err="1">
                <a:solidFill>
                  <a:schemeClr val="bg1"/>
                </a:solidFill>
                <a:latin typeface="Lucida Grande"/>
                <a:ea typeface="Lucida Grande"/>
                <a:cs typeface="Lucida Grande"/>
                <a:sym typeface="Lucida Grande"/>
              </a:rPr>
              <a:t>Гордые</a:t>
            </a:r>
            <a:r>
              <a:rPr lang="en-US" sz="2800" b="1" dirty="0">
                <a:solidFill>
                  <a:schemeClr val="bg1"/>
                </a:solidFill>
                <a:latin typeface="Lucida Grande"/>
                <a:ea typeface="Lucida Grande"/>
                <a:cs typeface="Lucida Grande"/>
                <a:sym typeface="Lucida Grande"/>
              </a:rPr>
              <a:t> </a:t>
            </a:r>
            <a:r>
              <a:rPr lang="en-US" sz="2800" b="1" dirty="0" err="1">
                <a:solidFill>
                  <a:schemeClr val="bg1"/>
                </a:solidFill>
                <a:latin typeface="Lucida Grande"/>
                <a:ea typeface="Lucida Grande"/>
                <a:cs typeface="Lucida Grande"/>
                <a:sym typeface="Lucida Grande"/>
              </a:rPr>
              <a:t>самодовольные</a:t>
            </a:r>
            <a:r>
              <a:rPr lang="en-US" sz="2800" b="1" dirty="0">
                <a:solidFill>
                  <a:schemeClr val="bg1"/>
                </a:solidFill>
                <a:latin typeface="Lucida Grande"/>
                <a:ea typeface="Lucida Grande"/>
                <a:cs typeface="Lucida Grande"/>
                <a:sym typeface="Lucida Grande"/>
              </a:rPr>
              <a:t> </a:t>
            </a:r>
            <a:r>
              <a:rPr lang="en-US" sz="2800" b="1" dirty="0" err="1">
                <a:solidFill>
                  <a:schemeClr val="bg1"/>
                </a:solidFill>
                <a:latin typeface="Lucida Grande"/>
                <a:ea typeface="Lucida Grande"/>
                <a:cs typeface="Lucida Grande"/>
                <a:sym typeface="Lucida Grande"/>
              </a:rPr>
              <a:t>люди</a:t>
            </a:r>
            <a:r>
              <a:rPr lang="en-US" sz="2800" b="1" dirty="0">
                <a:solidFill>
                  <a:schemeClr val="bg1"/>
                </a:solidFill>
                <a:latin typeface="Lucida Grande"/>
                <a:ea typeface="Lucida Grande"/>
                <a:cs typeface="Lucida Grande"/>
                <a:sym typeface="Lucida Grande"/>
              </a:rPr>
              <a:t> </a:t>
            </a:r>
            <a:r>
              <a:rPr lang="ru-RU" sz="2800" b="1" dirty="0">
                <a:solidFill>
                  <a:schemeClr val="bg1"/>
                </a:solidFill>
                <a:latin typeface="Lucida Grande"/>
                <a:ea typeface="Lucida Grande"/>
                <a:cs typeface="Lucida Grande"/>
                <a:sym typeface="Lucida Grande"/>
              </a:rPr>
              <a:t>уверены в себе и гордятся тем, как много они знают.</a:t>
            </a:r>
            <a:endParaRPr lang="en-US" sz="2800" dirty="0">
              <a:solidFill>
                <a:schemeClr val="bg1"/>
              </a:solidFill>
              <a:latin typeface="Lucida Grande"/>
              <a:ea typeface="Lucida Grande"/>
              <a:cs typeface="Lucida Grande"/>
              <a:sym typeface="Lucida Grande"/>
            </a:endParaRPr>
          </a:p>
          <a:p>
            <a:pPr lvl="0"/>
            <a:r>
              <a:rPr lang="en-US" sz="2800" dirty="0" err="1">
                <a:solidFill>
                  <a:schemeClr val="bg1"/>
                </a:solidFill>
                <a:latin typeface="Lucida Grande"/>
                <a:ea typeface="Lucida Grande"/>
                <a:cs typeface="Lucida Grande"/>
                <a:sym typeface="Lucida Grande"/>
              </a:rPr>
              <a:t>Смиренные</a:t>
            </a:r>
            <a:r>
              <a:rPr lang="en-US" sz="2800" dirty="0">
                <a:solidFill>
                  <a:schemeClr val="bg1"/>
                </a:solidFill>
                <a:latin typeface="Lucida Grande"/>
                <a:ea typeface="Lucida Grande"/>
                <a:cs typeface="Lucida Grande"/>
                <a:sym typeface="Lucida Grande"/>
              </a:rPr>
              <a:t> </a:t>
            </a:r>
            <a:r>
              <a:rPr lang="ru-RU" sz="2800" dirty="0">
                <a:solidFill>
                  <a:schemeClr val="bg1"/>
                </a:solidFill>
                <a:latin typeface="Lucida Grande"/>
                <a:ea typeface="Lucida Grande"/>
                <a:cs typeface="Lucida Grande"/>
                <a:sym typeface="Lucida Grande"/>
              </a:rPr>
              <a:t>бескорыстные люди со смирением понимают, как многому им еще нужно научиться</a:t>
            </a:r>
            <a:r>
              <a:rPr lang="en-US" sz="2800" dirty="0">
                <a:solidFill>
                  <a:schemeClr val="bg1"/>
                </a:solidFill>
                <a:latin typeface="Lucida Grande"/>
                <a:ea typeface="Lucida Grande"/>
                <a:cs typeface="Lucida Grande"/>
                <a:sym typeface="Lucida Grande"/>
              </a:rPr>
              <a:t>.</a:t>
            </a:r>
          </a:p>
          <a:p>
            <a:r>
              <a:rPr lang="en-US" sz="2800" dirty="0">
                <a:solidFill>
                  <a:schemeClr val="bg1"/>
                </a:solidFill>
                <a:latin typeface="Lucida Grande"/>
                <a:ea typeface="Lucida Grande"/>
                <a:cs typeface="Lucida Grande"/>
                <a:sym typeface="Lucida Grande"/>
              </a:rPr>
              <a:t> </a:t>
            </a:r>
          </a:p>
        </p:txBody>
      </p:sp>
      <p:sp>
        <p:nvSpPr>
          <p:cNvPr id="211" name="Slide 1"/>
          <p:cNvSpPr/>
          <p:nvPr/>
        </p:nvSpPr>
        <p:spPr>
          <a:xfrm>
            <a:off x="10720403" y="698500"/>
            <a:ext cx="1512243" cy="647701"/>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a:solidFill>
                  <a:srgbClr val="FFFFFF"/>
                </a:solidFill>
                <a:latin typeface="Abadi MT Condensed Extra Bold"/>
                <a:ea typeface="Abadi MT Condensed Extra Bold"/>
                <a:cs typeface="Abadi MT Condensed Extra Bold"/>
                <a:sym typeface="Abadi MT Condensed Extra Bold"/>
              </a:defRPr>
            </a:lvl1pPr>
          </a:lstStyle>
          <a:p>
            <a:r>
              <a:t>Slide 1</a:t>
            </a:r>
          </a:p>
        </p:txBody>
      </p:sp>
      <p:sp>
        <p:nvSpPr>
          <p:cNvPr id="212" name="Pride versus Humility!"/>
          <p:cNvSpPr/>
          <p:nvPr/>
        </p:nvSpPr>
        <p:spPr>
          <a:xfrm>
            <a:off x="1587412" y="790833"/>
            <a:ext cx="9797554" cy="656590"/>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sz="4800" b="1">
                <a:solidFill>
                  <a:srgbClr val="000000"/>
                </a:solidFill>
                <a:latin typeface="Calibri"/>
                <a:ea typeface="Calibri"/>
                <a:cs typeface="Calibri"/>
                <a:sym typeface="Calibri"/>
              </a:defRPr>
            </a:lvl1pPr>
          </a:lstStyle>
          <a:p>
            <a:r>
              <a:rPr lang="ru-RU" sz="3600" dirty="0" smtClean="0"/>
              <a:t>В чем разница между гордостью и смирением</a:t>
            </a:r>
            <a:r>
              <a:rPr sz="3600" dirty="0" smtClean="0"/>
              <a:t>! </a:t>
            </a:r>
            <a:endParaRPr sz="3600" dirty="0"/>
          </a:p>
        </p:txBody>
      </p:sp>
    </p:spTree>
  </p:cSld>
  <p:clrMapOvr>
    <a:masterClrMapping/>
  </p:clrMapOvr>
  <p:transition spd="med"/>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 name="Slide 2"/>
          <p:cNvSpPr/>
          <p:nvPr/>
        </p:nvSpPr>
        <p:spPr>
          <a:xfrm>
            <a:off x="10720403" y="698500"/>
            <a:ext cx="1512243" cy="647701"/>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a:solidFill>
                  <a:srgbClr val="FFFFFF"/>
                </a:solidFill>
                <a:latin typeface="Abadi MT Condensed Extra Bold"/>
                <a:ea typeface="Abadi MT Condensed Extra Bold"/>
                <a:cs typeface="Abadi MT Condensed Extra Bold"/>
                <a:sym typeface="Abadi MT Condensed Extra Bold"/>
              </a:defRPr>
            </a:lvl1pPr>
          </a:lstStyle>
          <a:p>
            <a:r>
              <a:t>Slide 2</a:t>
            </a:r>
          </a:p>
        </p:txBody>
      </p:sp>
      <p:sp>
        <p:nvSpPr>
          <p:cNvPr id="5" name="TextBox 4"/>
          <p:cNvSpPr txBox="1"/>
          <p:nvPr/>
        </p:nvSpPr>
        <p:spPr>
          <a:xfrm>
            <a:off x="540327" y="2325499"/>
            <a:ext cx="11866417" cy="601190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endParaRPr lang="en-US" sz="3200" dirty="0">
              <a:latin typeface="Lucida Grande"/>
              <a:ea typeface="Lucida Grande"/>
              <a:cs typeface="Lucida Grande"/>
              <a:sym typeface="Lucida Grande"/>
            </a:endParaRPr>
          </a:p>
          <a:p>
            <a:pPr lvl="0"/>
            <a:r>
              <a:rPr lang="ru-RU" sz="3200" b="1" dirty="0">
                <a:solidFill>
                  <a:schemeClr val="bg1"/>
                </a:solidFill>
                <a:latin typeface="Lucida Grande"/>
                <a:ea typeface="Lucida Grande"/>
                <a:cs typeface="Lucida Grande"/>
                <a:sym typeface="Lucida Grande"/>
              </a:rPr>
              <a:t>Гордые самодовольные люди благодарят Бога за то, что они не такие, как окружающие. </a:t>
            </a:r>
          </a:p>
          <a:p>
            <a:pPr lvl="0"/>
            <a:r>
              <a:rPr lang="ru-RU" sz="3200" dirty="0">
                <a:solidFill>
                  <a:schemeClr val="bg1"/>
                </a:solidFill>
                <a:latin typeface="Lucida Grande"/>
                <a:ea typeface="Lucida Grande"/>
                <a:cs typeface="Lucida Grande"/>
                <a:sym typeface="Lucida Grande"/>
              </a:rPr>
              <a:t>Смиренные бескорыстные люди понимают, что “гордость” сама по себе настолько же опасна, насколько опасны грехи этого мира. </a:t>
            </a:r>
            <a:endParaRPr lang="ru-RU" sz="3200" dirty="0" smtClean="0">
              <a:solidFill>
                <a:schemeClr val="bg1"/>
              </a:solidFill>
              <a:latin typeface="Lucida Grande"/>
              <a:ea typeface="Lucida Grande"/>
              <a:cs typeface="Lucida Grande"/>
              <a:sym typeface="Lucida Grande"/>
            </a:endParaRPr>
          </a:p>
          <a:p>
            <a:pPr lvl="0"/>
            <a:endParaRPr lang="ru-RU" sz="3200" dirty="0" smtClean="0">
              <a:solidFill>
                <a:schemeClr val="bg1"/>
              </a:solidFill>
              <a:latin typeface="Lucida Grande"/>
              <a:ea typeface="Lucida Grande"/>
              <a:cs typeface="Lucida Grande"/>
              <a:sym typeface="Lucida Grande"/>
            </a:endParaRPr>
          </a:p>
          <a:p>
            <a:pPr lvl="0"/>
            <a:r>
              <a:rPr lang="ru-RU" sz="3200" b="1" dirty="0">
                <a:solidFill>
                  <a:schemeClr val="bg1"/>
                </a:solidFill>
                <a:latin typeface="Lucida Grande"/>
                <a:ea typeface="Lucida Grande"/>
                <a:cs typeface="Lucida Grande"/>
                <a:sym typeface="Lucida Grande"/>
              </a:rPr>
              <a:t>Гордые самодовольные люди обижаются, таят злобу, им сложно сказать: «Я был неправ. Простишь ли ты меня?» </a:t>
            </a:r>
          </a:p>
          <a:p>
            <a:pPr lvl="0"/>
            <a:r>
              <a:rPr lang="ru-RU" sz="3200" dirty="0">
                <a:solidFill>
                  <a:schemeClr val="bg1"/>
                </a:solidFill>
                <a:latin typeface="Lucida Grande"/>
                <a:ea typeface="Lucida Grande"/>
                <a:cs typeface="Lucida Grande"/>
                <a:sym typeface="Lucida Grande"/>
              </a:rPr>
              <a:t>Смиренные бескорыстные люди с готовностью говорят: «Прости, давай решим эту проблему».</a:t>
            </a:r>
          </a:p>
        </p:txBody>
      </p:sp>
    </p:spTree>
    <p:extLst>
      <p:ext uri="{BB962C8B-B14F-4D97-AF65-F5344CB8AC3E}">
        <p14:creationId xmlns:p14="http://schemas.microsoft.com/office/powerpoint/2010/main" val="1446846490"/>
      </p:ext>
    </p:extLst>
  </p:cSld>
  <p:clrMapOvr>
    <a:masterClrMapping/>
  </p:clrMapOvr>
  <p:transition spd="med"/>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 name="• Proud self-filled people tend to focus on the failures and weaknesses of others, and are unmoved by others brokenness.…"/>
          <p:cNvSpPr/>
          <p:nvPr/>
        </p:nvSpPr>
        <p:spPr>
          <a:xfrm>
            <a:off x="736600" y="2091390"/>
            <a:ext cx="11544300" cy="2687915"/>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p>
            <a:pPr marL="457200" marR="457200" indent="-228600" algn="l" defTabSz="457200">
              <a:defRPr b="1">
                <a:solidFill>
                  <a:srgbClr val="000000"/>
                </a:solidFill>
                <a:latin typeface="Calibri"/>
                <a:ea typeface="Calibri"/>
                <a:cs typeface="Calibri"/>
                <a:sym typeface="Calibri"/>
              </a:defRPr>
            </a:pPr>
            <a:r>
              <a:rPr lang="ru-RU" sz="2800" dirty="0" smtClean="0"/>
              <a:t>Гордые </a:t>
            </a:r>
            <a:r>
              <a:rPr lang="ru-RU" sz="2800" dirty="0"/>
              <a:t>самодовольные люди склонны сосредотачиваться на неудачах и слабостях других, их не трогает чья-та уязвимость. </a:t>
            </a:r>
          </a:p>
          <a:p>
            <a:pPr marL="457200" marR="457200" indent="-228600" algn="l" defTabSz="457200">
              <a:defRPr>
                <a:solidFill>
                  <a:srgbClr val="000000"/>
                </a:solidFill>
                <a:latin typeface="Calibri"/>
                <a:ea typeface="Calibri"/>
                <a:cs typeface="Calibri"/>
                <a:sym typeface="Calibri"/>
              </a:defRPr>
            </a:pPr>
            <a:r>
              <a:rPr lang="ru-RU" sz="2800" dirty="0"/>
              <a:t>Смиренные бескорыстные люди хорошо знают свои слабые стороны, знают, что имеют большую духовную нужды и сочувствуют другим в их слабости и греховности. </a:t>
            </a:r>
          </a:p>
          <a:p>
            <a:pPr marL="457200" marR="457200" indent="-228600" algn="l" defTabSz="457200">
              <a:defRPr>
                <a:solidFill>
                  <a:srgbClr val="000000"/>
                </a:solidFill>
                <a:latin typeface="Calibri"/>
                <a:ea typeface="Calibri"/>
                <a:cs typeface="Calibri"/>
                <a:sym typeface="Calibri"/>
              </a:defRPr>
            </a:pPr>
            <a:r>
              <a:rPr lang="ru-RU" sz="2800" dirty="0"/>
              <a:t> </a:t>
            </a:r>
            <a:endParaRPr sz="2800" b="1" dirty="0"/>
          </a:p>
        </p:txBody>
      </p:sp>
      <p:sp>
        <p:nvSpPr>
          <p:cNvPr id="219" name="• Proud self-filled people have to prove they are right and save face even when they are wrong.…"/>
          <p:cNvSpPr/>
          <p:nvPr/>
        </p:nvSpPr>
        <p:spPr>
          <a:xfrm>
            <a:off x="723900" y="5605800"/>
            <a:ext cx="11544300" cy="367280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p>
            <a:pPr marL="457200" marR="457200" indent="-228600" algn="l" defTabSz="457200">
              <a:defRPr b="1">
                <a:solidFill>
                  <a:srgbClr val="000000"/>
                </a:solidFill>
                <a:latin typeface="Calibri"/>
                <a:ea typeface="Calibri"/>
                <a:cs typeface="Calibri"/>
                <a:sym typeface="Calibri"/>
              </a:defRPr>
            </a:pPr>
            <a:r>
              <a:rPr lang="ru-RU" sz="2800" dirty="0" smtClean="0"/>
              <a:t>Гордые </a:t>
            </a:r>
            <a:r>
              <a:rPr lang="ru-RU" sz="2800" dirty="0"/>
              <a:t>самодовольные люди чувствуют, что должны доказать другим, что они правы даже если на самом деле не правы. </a:t>
            </a:r>
          </a:p>
          <a:p>
            <a:pPr marL="457200" marR="457200" indent="-228600" algn="l" defTabSz="457200">
              <a:defRPr>
                <a:solidFill>
                  <a:srgbClr val="000000"/>
                </a:solidFill>
                <a:latin typeface="Calibri"/>
                <a:ea typeface="Calibri"/>
                <a:cs typeface="Calibri"/>
                <a:sym typeface="Calibri"/>
              </a:defRPr>
            </a:pPr>
            <a:r>
              <a:rPr lang="ru-RU" sz="2800" dirty="0"/>
              <a:t>Смиренные бескорыстные люди готовы уступить “право быть правым” другому человеку даже в ситуациях, когда они правы, потому что больше переживают о том, чтобы быть праведными пред Богом, а не перед людьми.  </a:t>
            </a:r>
          </a:p>
          <a:p>
            <a:pPr marL="457200" marR="457200" indent="-228600" algn="l" defTabSz="457200">
              <a:defRPr>
                <a:solidFill>
                  <a:srgbClr val="000000"/>
                </a:solidFill>
                <a:latin typeface="Calibri"/>
                <a:ea typeface="Calibri"/>
                <a:cs typeface="Calibri"/>
                <a:sym typeface="Calibri"/>
              </a:defRPr>
            </a:pPr>
            <a:r>
              <a:rPr lang="ru-RU" sz="2800" dirty="0"/>
              <a:t> </a:t>
            </a:r>
          </a:p>
          <a:p>
            <a:pPr marL="457200" marR="457200" indent="-228600" algn="l" defTabSz="457200">
              <a:defRPr>
                <a:solidFill>
                  <a:srgbClr val="000000"/>
                </a:solidFill>
                <a:latin typeface="Calibri"/>
                <a:ea typeface="Calibri"/>
                <a:cs typeface="Calibri"/>
                <a:sym typeface="Calibri"/>
              </a:defRPr>
            </a:pPr>
            <a:endParaRPr sz="2800" b="1" dirty="0"/>
          </a:p>
        </p:txBody>
      </p:sp>
      <p:sp>
        <p:nvSpPr>
          <p:cNvPr id="220" name="Slide 3"/>
          <p:cNvSpPr/>
          <p:nvPr/>
        </p:nvSpPr>
        <p:spPr>
          <a:xfrm>
            <a:off x="10720402" y="698500"/>
            <a:ext cx="1512244" cy="647701"/>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a:solidFill>
                  <a:srgbClr val="FFFFFF"/>
                </a:solidFill>
                <a:latin typeface="Abadi MT Condensed Extra Bold"/>
                <a:ea typeface="Abadi MT Condensed Extra Bold"/>
                <a:cs typeface="Abadi MT Condensed Extra Bold"/>
                <a:sym typeface="Abadi MT Condensed Extra Bold"/>
              </a:defRPr>
            </a:lvl1pPr>
          </a:lstStyle>
          <a:p>
            <a:r>
              <a:t>Slide 3</a:t>
            </a:r>
          </a:p>
        </p:txBody>
      </p:sp>
    </p:spTree>
  </p:cSld>
  <p:clrMapOvr>
    <a:masterClrMapping/>
  </p:clrMapOvr>
  <p:transition spd="med"/>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 name="• Proud self-filled people are too busy to notice or reach out to the “small people” in their lives, those who can’t benefit them in some specific way.…"/>
          <p:cNvSpPr/>
          <p:nvPr/>
        </p:nvSpPr>
        <p:spPr>
          <a:xfrm>
            <a:off x="688346" y="1623200"/>
            <a:ext cx="11544300" cy="6750566"/>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p>
            <a:pPr lvl="0"/>
            <a:r>
              <a:rPr lang="en-US" b="1" dirty="0" err="1" smtClean="0">
                <a:solidFill>
                  <a:schemeClr val="bg1"/>
                </a:solidFill>
                <a:latin typeface="Calibri" charset="0"/>
                <a:ea typeface="Calibri" charset="0"/>
                <a:cs typeface="Calibri" charset="0"/>
                <a:sym typeface="Lucida Grande"/>
              </a:rPr>
              <a:t>Гордые</a:t>
            </a:r>
            <a:r>
              <a:rPr lang="en-US" b="1" dirty="0" smtClean="0">
                <a:solidFill>
                  <a:schemeClr val="bg1"/>
                </a:solidFill>
                <a:latin typeface="Calibri" charset="0"/>
                <a:ea typeface="Calibri" charset="0"/>
                <a:cs typeface="Calibri" charset="0"/>
                <a:sym typeface="Lucida Grande"/>
              </a:rPr>
              <a:t> </a:t>
            </a:r>
            <a:r>
              <a:rPr lang="en-US" b="1" dirty="0">
                <a:solidFill>
                  <a:schemeClr val="bg1"/>
                </a:solidFill>
                <a:latin typeface="Calibri" charset="0"/>
                <a:ea typeface="Calibri" charset="0"/>
                <a:cs typeface="Calibri" charset="0"/>
                <a:sym typeface="Lucida Grande"/>
              </a:rPr>
              <a:t>самодовольные люди эгоистично защищают свое личное пространтство, время и репутацию. </a:t>
            </a:r>
            <a:endParaRPr lang="en-US" dirty="0">
              <a:solidFill>
                <a:schemeClr val="bg1"/>
              </a:solidFill>
              <a:latin typeface="Calibri" charset="0"/>
              <a:ea typeface="Calibri" charset="0"/>
              <a:cs typeface="Calibri" charset="0"/>
              <a:sym typeface="Lucida Grande"/>
            </a:endParaRPr>
          </a:p>
          <a:p>
            <a:pPr lvl="0"/>
            <a:r>
              <a:rPr lang="en-US" dirty="0" err="1">
                <a:solidFill>
                  <a:schemeClr val="bg1"/>
                </a:solidFill>
                <a:latin typeface="Calibri" charset="0"/>
                <a:ea typeface="Calibri" charset="0"/>
                <a:cs typeface="Calibri" charset="0"/>
                <a:sym typeface="Lucida Grande"/>
              </a:rPr>
              <a:t>Смиренные</a:t>
            </a:r>
            <a:r>
              <a:rPr lang="en-US" dirty="0">
                <a:solidFill>
                  <a:schemeClr val="bg1"/>
                </a:solidFill>
                <a:latin typeface="Calibri" charset="0"/>
                <a:ea typeface="Calibri" charset="0"/>
                <a:cs typeface="Calibri" charset="0"/>
                <a:sym typeface="Lucida Grande"/>
              </a:rPr>
              <a:t> </a:t>
            </a:r>
            <a:r>
              <a:rPr lang="ru-RU" dirty="0">
                <a:solidFill>
                  <a:schemeClr val="bg1"/>
                </a:solidFill>
                <a:latin typeface="Calibri" charset="0"/>
                <a:ea typeface="Calibri" charset="0"/>
                <a:cs typeface="Calibri" charset="0"/>
                <a:sym typeface="Lucida Grande"/>
              </a:rPr>
              <a:t>бескорыстные люди </a:t>
            </a:r>
            <a:r>
              <a:rPr lang="en-US" dirty="0" err="1">
                <a:solidFill>
                  <a:schemeClr val="bg1"/>
                </a:solidFill>
                <a:latin typeface="Calibri" charset="0"/>
                <a:ea typeface="Calibri" charset="0"/>
                <a:cs typeface="Calibri" charset="0"/>
                <a:sym typeface="Lucida Grande"/>
              </a:rPr>
              <a:t>щедры</a:t>
            </a:r>
            <a:r>
              <a:rPr lang="en-US" dirty="0">
                <a:solidFill>
                  <a:schemeClr val="bg1"/>
                </a:solidFill>
                <a:latin typeface="Calibri" charset="0"/>
                <a:ea typeface="Calibri" charset="0"/>
                <a:cs typeface="Calibri" charset="0"/>
                <a:sym typeface="Lucida Grande"/>
              </a:rPr>
              <a:t>, </a:t>
            </a:r>
            <a:r>
              <a:rPr lang="en-US" dirty="0" err="1">
                <a:solidFill>
                  <a:schemeClr val="bg1"/>
                </a:solidFill>
                <a:latin typeface="Calibri" charset="0"/>
                <a:ea typeface="Calibri" charset="0"/>
                <a:cs typeface="Calibri" charset="0"/>
                <a:sym typeface="Lucida Grande"/>
              </a:rPr>
              <a:t>готовы</a:t>
            </a:r>
            <a:r>
              <a:rPr lang="en-US" dirty="0">
                <a:solidFill>
                  <a:schemeClr val="bg1"/>
                </a:solidFill>
                <a:latin typeface="Calibri" charset="0"/>
                <a:ea typeface="Calibri" charset="0"/>
                <a:cs typeface="Calibri" charset="0"/>
                <a:sym typeface="Lucida Grande"/>
              </a:rPr>
              <a:t> </a:t>
            </a:r>
            <a:r>
              <a:rPr lang="en-US" dirty="0" err="1">
                <a:solidFill>
                  <a:schemeClr val="bg1"/>
                </a:solidFill>
                <a:latin typeface="Calibri" charset="0"/>
                <a:ea typeface="Calibri" charset="0"/>
                <a:cs typeface="Calibri" charset="0"/>
                <a:sym typeface="Lucida Grande"/>
              </a:rPr>
              <a:t>терпеть</a:t>
            </a:r>
            <a:r>
              <a:rPr lang="en-US" dirty="0">
                <a:solidFill>
                  <a:schemeClr val="bg1"/>
                </a:solidFill>
                <a:latin typeface="Calibri" charset="0"/>
                <a:ea typeface="Calibri" charset="0"/>
                <a:cs typeface="Calibri" charset="0"/>
                <a:sym typeface="Lucida Grande"/>
              </a:rPr>
              <a:t> </a:t>
            </a:r>
            <a:r>
              <a:rPr lang="en-US" dirty="0" err="1">
                <a:solidFill>
                  <a:schemeClr val="bg1"/>
                </a:solidFill>
                <a:latin typeface="Calibri" charset="0"/>
                <a:ea typeface="Calibri" charset="0"/>
                <a:cs typeface="Calibri" charset="0"/>
                <a:sym typeface="Lucida Grande"/>
              </a:rPr>
              <a:t>неудобства</a:t>
            </a:r>
            <a:r>
              <a:rPr lang="en-US" dirty="0">
                <a:solidFill>
                  <a:schemeClr val="bg1"/>
                </a:solidFill>
                <a:latin typeface="Calibri" charset="0"/>
                <a:ea typeface="Calibri" charset="0"/>
                <a:cs typeface="Calibri" charset="0"/>
                <a:sym typeface="Lucida Grande"/>
              </a:rPr>
              <a:t>, </a:t>
            </a:r>
            <a:r>
              <a:rPr lang="en-US" dirty="0" err="1">
                <a:solidFill>
                  <a:schemeClr val="bg1"/>
                </a:solidFill>
                <a:latin typeface="Calibri" charset="0"/>
                <a:ea typeface="Calibri" charset="0"/>
                <a:cs typeface="Calibri" charset="0"/>
                <a:sym typeface="Lucida Grande"/>
              </a:rPr>
              <a:t>позволяя</a:t>
            </a:r>
            <a:r>
              <a:rPr lang="en-US" dirty="0">
                <a:solidFill>
                  <a:schemeClr val="bg1"/>
                </a:solidFill>
                <a:latin typeface="Calibri" charset="0"/>
                <a:ea typeface="Calibri" charset="0"/>
                <a:cs typeface="Calibri" charset="0"/>
                <a:sym typeface="Lucida Grande"/>
              </a:rPr>
              <a:t> </a:t>
            </a:r>
            <a:r>
              <a:rPr lang="en-US" dirty="0" err="1">
                <a:solidFill>
                  <a:schemeClr val="bg1"/>
                </a:solidFill>
                <a:latin typeface="Calibri" charset="0"/>
                <a:ea typeface="Calibri" charset="0"/>
                <a:cs typeface="Calibri" charset="0"/>
                <a:sym typeface="Lucida Grande"/>
              </a:rPr>
              <a:t>Богу</a:t>
            </a:r>
            <a:r>
              <a:rPr lang="en-US" dirty="0">
                <a:solidFill>
                  <a:schemeClr val="bg1"/>
                </a:solidFill>
                <a:latin typeface="Calibri" charset="0"/>
                <a:ea typeface="Calibri" charset="0"/>
                <a:cs typeface="Calibri" charset="0"/>
                <a:sym typeface="Lucida Grande"/>
              </a:rPr>
              <a:t> </a:t>
            </a:r>
            <a:r>
              <a:rPr lang="en-US" dirty="0" err="1">
                <a:solidFill>
                  <a:schemeClr val="bg1"/>
                </a:solidFill>
                <a:latin typeface="Calibri" charset="0"/>
                <a:ea typeface="Calibri" charset="0"/>
                <a:cs typeface="Calibri" charset="0"/>
                <a:sym typeface="Lucida Grande"/>
              </a:rPr>
              <a:t>защитить</a:t>
            </a:r>
            <a:r>
              <a:rPr lang="en-US" dirty="0">
                <a:solidFill>
                  <a:schemeClr val="bg1"/>
                </a:solidFill>
                <a:latin typeface="Calibri" charset="0"/>
                <a:ea typeface="Calibri" charset="0"/>
                <a:cs typeface="Calibri" charset="0"/>
                <a:sym typeface="Lucida Grande"/>
              </a:rPr>
              <a:t> </a:t>
            </a:r>
            <a:r>
              <a:rPr lang="en-US" dirty="0" err="1">
                <a:solidFill>
                  <a:schemeClr val="bg1"/>
                </a:solidFill>
                <a:latin typeface="Calibri" charset="0"/>
                <a:ea typeface="Calibri" charset="0"/>
                <a:cs typeface="Calibri" charset="0"/>
                <a:sym typeface="Lucida Grande"/>
              </a:rPr>
              <a:t>их</a:t>
            </a:r>
            <a:r>
              <a:rPr lang="en-US" dirty="0">
                <a:solidFill>
                  <a:schemeClr val="bg1"/>
                </a:solidFill>
                <a:latin typeface="Calibri" charset="0"/>
                <a:ea typeface="Calibri" charset="0"/>
                <a:cs typeface="Calibri" charset="0"/>
                <a:sym typeface="Lucida Grande"/>
              </a:rPr>
              <a:t> </a:t>
            </a:r>
            <a:r>
              <a:rPr lang="en-US" dirty="0" err="1">
                <a:solidFill>
                  <a:schemeClr val="bg1"/>
                </a:solidFill>
                <a:latin typeface="Calibri" charset="0"/>
                <a:ea typeface="Calibri" charset="0"/>
                <a:cs typeface="Calibri" charset="0"/>
                <a:sym typeface="Lucida Grande"/>
              </a:rPr>
              <a:t>пространство</a:t>
            </a:r>
            <a:r>
              <a:rPr lang="en-US" dirty="0">
                <a:solidFill>
                  <a:schemeClr val="bg1"/>
                </a:solidFill>
                <a:latin typeface="Calibri" charset="0"/>
                <a:ea typeface="Calibri" charset="0"/>
                <a:cs typeface="Calibri" charset="0"/>
                <a:sym typeface="Lucida Grande"/>
              </a:rPr>
              <a:t>, </a:t>
            </a:r>
            <a:r>
              <a:rPr lang="en-US" dirty="0" err="1">
                <a:solidFill>
                  <a:schemeClr val="bg1"/>
                </a:solidFill>
                <a:latin typeface="Calibri" charset="0"/>
                <a:ea typeface="Calibri" charset="0"/>
                <a:cs typeface="Calibri" charset="0"/>
                <a:sym typeface="Lucida Grande"/>
              </a:rPr>
              <a:t>время</a:t>
            </a:r>
            <a:r>
              <a:rPr lang="en-US" dirty="0">
                <a:solidFill>
                  <a:schemeClr val="bg1"/>
                </a:solidFill>
                <a:latin typeface="Calibri" charset="0"/>
                <a:ea typeface="Calibri" charset="0"/>
                <a:cs typeface="Calibri" charset="0"/>
                <a:sym typeface="Lucida Grande"/>
              </a:rPr>
              <a:t> </a:t>
            </a:r>
            <a:r>
              <a:rPr lang="en-US" dirty="0" err="1">
                <a:solidFill>
                  <a:schemeClr val="bg1"/>
                </a:solidFill>
                <a:latin typeface="Calibri" charset="0"/>
                <a:ea typeface="Calibri" charset="0"/>
                <a:cs typeface="Calibri" charset="0"/>
                <a:sym typeface="Lucida Grande"/>
              </a:rPr>
              <a:t>и</a:t>
            </a:r>
            <a:r>
              <a:rPr lang="en-US" dirty="0">
                <a:solidFill>
                  <a:schemeClr val="bg1"/>
                </a:solidFill>
                <a:latin typeface="Calibri" charset="0"/>
                <a:ea typeface="Calibri" charset="0"/>
                <a:cs typeface="Calibri" charset="0"/>
                <a:sym typeface="Lucida Grande"/>
              </a:rPr>
              <a:t> </a:t>
            </a:r>
            <a:r>
              <a:rPr lang="en-US" dirty="0" err="1">
                <a:solidFill>
                  <a:schemeClr val="bg1"/>
                </a:solidFill>
                <a:latin typeface="Calibri" charset="0"/>
                <a:ea typeface="Calibri" charset="0"/>
                <a:cs typeface="Calibri" charset="0"/>
                <a:sym typeface="Lucida Grande"/>
              </a:rPr>
              <a:t>репутацию</a:t>
            </a:r>
            <a:r>
              <a:rPr lang="en-US" dirty="0">
                <a:solidFill>
                  <a:schemeClr val="bg1"/>
                </a:solidFill>
                <a:latin typeface="Calibri" charset="0"/>
                <a:ea typeface="Calibri" charset="0"/>
                <a:cs typeface="Calibri" charset="0"/>
                <a:sym typeface="Lucida Grande"/>
              </a:rPr>
              <a:t>. </a:t>
            </a:r>
          </a:p>
          <a:p>
            <a:r>
              <a:rPr lang="en-US" dirty="0">
                <a:solidFill>
                  <a:schemeClr val="bg1"/>
                </a:solidFill>
                <a:latin typeface="Calibri" charset="0"/>
                <a:ea typeface="Calibri" charset="0"/>
                <a:cs typeface="Calibri" charset="0"/>
                <a:sym typeface="Lucida Grande"/>
              </a:rPr>
              <a:t> </a:t>
            </a:r>
          </a:p>
          <a:p>
            <a:pPr lvl="0"/>
            <a:r>
              <a:rPr lang="en-US" b="1" dirty="0" err="1" smtClean="0">
                <a:solidFill>
                  <a:schemeClr val="bg1"/>
                </a:solidFill>
                <a:latin typeface="Calibri" charset="0"/>
                <a:ea typeface="Calibri" charset="0"/>
                <a:cs typeface="Calibri" charset="0"/>
                <a:sym typeface="Lucida Grande"/>
              </a:rPr>
              <a:t>Гордые</a:t>
            </a:r>
            <a:r>
              <a:rPr lang="en-US" b="1" dirty="0" smtClean="0">
                <a:solidFill>
                  <a:schemeClr val="bg1"/>
                </a:solidFill>
                <a:latin typeface="Calibri" charset="0"/>
                <a:ea typeface="Calibri" charset="0"/>
                <a:cs typeface="Calibri" charset="0"/>
                <a:sym typeface="Lucida Grande"/>
              </a:rPr>
              <a:t> </a:t>
            </a:r>
            <a:r>
              <a:rPr lang="en-US" b="1" dirty="0" err="1">
                <a:solidFill>
                  <a:schemeClr val="bg1"/>
                </a:solidFill>
                <a:latin typeface="Calibri" charset="0"/>
                <a:ea typeface="Calibri" charset="0"/>
                <a:cs typeface="Calibri" charset="0"/>
                <a:sym typeface="Lucida Grande"/>
              </a:rPr>
              <a:t>самодовольные</a:t>
            </a:r>
            <a:r>
              <a:rPr lang="en-US" b="1" dirty="0">
                <a:solidFill>
                  <a:schemeClr val="bg1"/>
                </a:solidFill>
                <a:latin typeface="Calibri" charset="0"/>
                <a:ea typeface="Calibri" charset="0"/>
                <a:cs typeface="Calibri" charset="0"/>
                <a:sym typeface="Lucida Grande"/>
              </a:rPr>
              <a:t> </a:t>
            </a:r>
            <a:r>
              <a:rPr lang="en-US" b="1" dirty="0" err="1">
                <a:solidFill>
                  <a:schemeClr val="bg1"/>
                </a:solidFill>
                <a:latin typeface="Calibri" charset="0"/>
                <a:ea typeface="Calibri" charset="0"/>
                <a:cs typeface="Calibri" charset="0"/>
                <a:sym typeface="Lucida Grande"/>
              </a:rPr>
              <a:t>люди</a:t>
            </a:r>
            <a:r>
              <a:rPr lang="en-US" b="1" dirty="0">
                <a:solidFill>
                  <a:schemeClr val="bg1"/>
                </a:solidFill>
                <a:latin typeface="Calibri" charset="0"/>
                <a:ea typeface="Calibri" charset="0"/>
                <a:cs typeface="Calibri" charset="0"/>
                <a:sym typeface="Lucida Grande"/>
              </a:rPr>
              <a:t> </a:t>
            </a:r>
            <a:r>
              <a:rPr lang="en-US" b="1" dirty="0" err="1">
                <a:solidFill>
                  <a:schemeClr val="bg1"/>
                </a:solidFill>
                <a:latin typeface="Calibri" charset="0"/>
                <a:ea typeface="Calibri" charset="0"/>
                <a:cs typeface="Calibri" charset="0"/>
                <a:sym typeface="Lucida Grande"/>
              </a:rPr>
              <a:t>слишком</a:t>
            </a:r>
            <a:r>
              <a:rPr lang="en-US" b="1" dirty="0">
                <a:solidFill>
                  <a:schemeClr val="bg1"/>
                </a:solidFill>
                <a:latin typeface="Calibri" charset="0"/>
                <a:ea typeface="Calibri" charset="0"/>
                <a:cs typeface="Calibri" charset="0"/>
                <a:sym typeface="Lucida Grande"/>
              </a:rPr>
              <a:t> </a:t>
            </a:r>
            <a:r>
              <a:rPr lang="en-US" b="1" dirty="0" err="1">
                <a:solidFill>
                  <a:schemeClr val="bg1"/>
                </a:solidFill>
                <a:latin typeface="Calibri" charset="0"/>
                <a:ea typeface="Calibri" charset="0"/>
                <a:cs typeface="Calibri" charset="0"/>
                <a:sym typeface="Lucida Grande"/>
              </a:rPr>
              <a:t>заняты</a:t>
            </a:r>
            <a:r>
              <a:rPr lang="en-US" b="1" dirty="0">
                <a:solidFill>
                  <a:schemeClr val="bg1"/>
                </a:solidFill>
                <a:latin typeface="Calibri" charset="0"/>
                <a:ea typeface="Calibri" charset="0"/>
                <a:cs typeface="Calibri" charset="0"/>
                <a:sym typeface="Lucida Grande"/>
              </a:rPr>
              <a:t>, </a:t>
            </a:r>
            <a:r>
              <a:rPr lang="en-US" b="1" dirty="0" err="1">
                <a:solidFill>
                  <a:schemeClr val="bg1"/>
                </a:solidFill>
                <a:latin typeface="Calibri" charset="0"/>
                <a:ea typeface="Calibri" charset="0"/>
                <a:cs typeface="Calibri" charset="0"/>
                <a:sym typeface="Lucida Grande"/>
              </a:rPr>
              <a:t>чтобы</a:t>
            </a:r>
            <a:r>
              <a:rPr lang="en-US" b="1" dirty="0">
                <a:solidFill>
                  <a:schemeClr val="bg1"/>
                </a:solidFill>
                <a:latin typeface="Calibri" charset="0"/>
                <a:ea typeface="Calibri" charset="0"/>
                <a:cs typeface="Calibri" charset="0"/>
                <a:sym typeface="Lucida Grande"/>
              </a:rPr>
              <a:t> </a:t>
            </a:r>
            <a:r>
              <a:rPr lang="en-US" b="1" dirty="0" err="1">
                <a:solidFill>
                  <a:schemeClr val="bg1"/>
                </a:solidFill>
                <a:latin typeface="Calibri" charset="0"/>
                <a:ea typeface="Calibri" charset="0"/>
                <a:cs typeface="Calibri" charset="0"/>
                <a:sym typeface="Lucida Grande"/>
              </a:rPr>
              <a:t>замечать</a:t>
            </a:r>
            <a:r>
              <a:rPr lang="en-US" b="1" dirty="0">
                <a:solidFill>
                  <a:schemeClr val="bg1"/>
                </a:solidFill>
                <a:latin typeface="Calibri" charset="0"/>
                <a:ea typeface="Calibri" charset="0"/>
                <a:cs typeface="Calibri" charset="0"/>
                <a:sym typeface="Lucida Grande"/>
              </a:rPr>
              <a:t> </a:t>
            </a:r>
            <a:r>
              <a:rPr lang="en-US" b="1" dirty="0" err="1">
                <a:solidFill>
                  <a:schemeClr val="bg1"/>
                </a:solidFill>
                <a:latin typeface="Calibri" charset="0"/>
                <a:ea typeface="Calibri" charset="0"/>
                <a:cs typeface="Calibri" charset="0"/>
                <a:sym typeface="Lucida Grande"/>
              </a:rPr>
              <a:t>или</a:t>
            </a:r>
            <a:r>
              <a:rPr lang="en-US" b="1" dirty="0">
                <a:solidFill>
                  <a:schemeClr val="bg1"/>
                </a:solidFill>
                <a:latin typeface="Calibri" charset="0"/>
                <a:ea typeface="Calibri" charset="0"/>
                <a:cs typeface="Calibri" charset="0"/>
                <a:sym typeface="Lucida Grande"/>
              </a:rPr>
              <a:t> </a:t>
            </a:r>
            <a:r>
              <a:rPr lang="en-US" b="1" dirty="0" err="1">
                <a:solidFill>
                  <a:schemeClr val="bg1"/>
                </a:solidFill>
                <a:latin typeface="Calibri" charset="0"/>
                <a:ea typeface="Calibri" charset="0"/>
                <a:cs typeface="Calibri" charset="0"/>
                <a:sym typeface="Lucida Grande"/>
              </a:rPr>
              <a:t>помогать</a:t>
            </a:r>
            <a:r>
              <a:rPr lang="en-US" b="1" dirty="0">
                <a:solidFill>
                  <a:schemeClr val="bg1"/>
                </a:solidFill>
                <a:latin typeface="Calibri" charset="0"/>
                <a:ea typeface="Calibri" charset="0"/>
                <a:cs typeface="Calibri" charset="0"/>
                <a:sym typeface="Lucida Grande"/>
              </a:rPr>
              <a:t> “</a:t>
            </a:r>
            <a:r>
              <a:rPr lang="en-US" b="1" dirty="0" err="1">
                <a:solidFill>
                  <a:schemeClr val="bg1"/>
                </a:solidFill>
                <a:latin typeface="Calibri" charset="0"/>
                <a:ea typeface="Calibri" charset="0"/>
                <a:cs typeface="Calibri" charset="0"/>
                <a:sym typeface="Lucida Grande"/>
              </a:rPr>
              <a:t>маленьким</a:t>
            </a:r>
            <a:r>
              <a:rPr lang="en-US" b="1" dirty="0">
                <a:solidFill>
                  <a:schemeClr val="bg1"/>
                </a:solidFill>
                <a:latin typeface="Calibri" charset="0"/>
                <a:ea typeface="Calibri" charset="0"/>
                <a:cs typeface="Calibri" charset="0"/>
                <a:sym typeface="Lucida Grande"/>
              </a:rPr>
              <a:t> </a:t>
            </a:r>
            <a:r>
              <a:rPr lang="en-US" b="1" dirty="0" err="1">
                <a:solidFill>
                  <a:schemeClr val="bg1"/>
                </a:solidFill>
                <a:latin typeface="Calibri" charset="0"/>
                <a:ea typeface="Calibri" charset="0"/>
                <a:cs typeface="Calibri" charset="0"/>
                <a:sym typeface="Lucida Grande"/>
              </a:rPr>
              <a:t>людям</a:t>
            </a:r>
            <a:r>
              <a:rPr lang="en-US" b="1" dirty="0">
                <a:solidFill>
                  <a:schemeClr val="bg1"/>
                </a:solidFill>
                <a:latin typeface="Calibri" charset="0"/>
                <a:ea typeface="Calibri" charset="0"/>
                <a:cs typeface="Calibri" charset="0"/>
                <a:sym typeface="Lucida Grande"/>
              </a:rPr>
              <a:t>”, </a:t>
            </a:r>
            <a:r>
              <a:rPr lang="en-US" b="1" dirty="0" err="1">
                <a:solidFill>
                  <a:schemeClr val="bg1"/>
                </a:solidFill>
                <a:latin typeface="Calibri" charset="0"/>
                <a:ea typeface="Calibri" charset="0"/>
                <a:cs typeface="Calibri" charset="0"/>
                <a:sym typeface="Lucida Grande"/>
              </a:rPr>
              <a:t>тем</a:t>
            </a:r>
            <a:r>
              <a:rPr lang="en-US" b="1" dirty="0">
                <a:solidFill>
                  <a:schemeClr val="bg1"/>
                </a:solidFill>
                <a:latin typeface="Calibri" charset="0"/>
                <a:ea typeface="Calibri" charset="0"/>
                <a:cs typeface="Calibri" charset="0"/>
                <a:sym typeface="Lucida Grande"/>
              </a:rPr>
              <a:t>, </a:t>
            </a:r>
            <a:r>
              <a:rPr lang="en-US" b="1" dirty="0" err="1">
                <a:solidFill>
                  <a:schemeClr val="bg1"/>
                </a:solidFill>
                <a:latin typeface="Calibri" charset="0"/>
                <a:ea typeface="Calibri" charset="0"/>
                <a:cs typeface="Calibri" charset="0"/>
                <a:sym typeface="Lucida Grande"/>
              </a:rPr>
              <a:t>кто</a:t>
            </a:r>
            <a:r>
              <a:rPr lang="en-US" b="1" dirty="0">
                <a:solidFill>
                  <a:schemeClr val="bg1"/>
                </a:solidFill>
                <a:latin typeface="Calibri" charset="0"/>
                <a:ea typeface="Calibri" charset="0"/>
                <a:cs typeface="Calibri" charset="0"/>
                <a:sym typeface="Lucida Grande"/>
              </a:rPr>
              <a:t> </a:t>
            </a:r>
            <a:r>
              <a:rPr lang="en-US" b="1" dirty="0" err="1">
                <a:solidFill>
                  <a:schemeClr val="bg1"/>
                </a:solidFill>
                <a:latin typeface="Calibri" charset="0"/>
                <a:ea typeface="Calibri" charset="0"/>
                <a:cs typeface="Calibri" charset="0"/>
                <a:sym typeface="Lucida Grande"/>
              </a:rPr>
              <a:t>не</a:t>
            </a:r>
            <a:r>
              <a:rPr lang="en-US" b="1" dirty="0">
                <a:solidFill>
                  <a:schemeClr val="bg1"/>
                </a:solidFill>
                <a:latin typeface="Calibri" charset="0"/>
                <a:ea typeface="Calibri" charset="0"/>
                <a:cs typeface="Calibri" charset="0"/>
                <a:sym typeface="Lucida Grande"/>
              </a:rPr>
              <a:t> </a:t>
            </a:r>
            <a:r>
              <a:rPr lang="en-US" b="1" dirty="0" err="1">
                <a:solidFill>
                  <a:schemeClr val="bg1"/>
                </a:solidFill>
                <a:latin typeface="Calibri" charset="0"/>
                <a:ea typeface="Calibri" charset="0"/>
                <a:cs typeface="Calibri" charset="0"/>
                <a:sym typeface="Lucida Grande"/>
              </a:rPr>
              <a:t>может</a:t>
            </a:r>
            <a:r>
              <a:rPr lang="en-US" b="1" dirty="0">
                <a:solidFill>
                  <a:schemeClr val="bg1"/>
                </a:solidFill>
                <a:latin typeface="Calibri" charset="0"/>
                <a:ea typeface="Calibri" charset="0"/>
                <a:cs typeface="Calibri" charset="0"/>
                <a:sym typeface="Lucida Grande"/>
              </a:rPr>
              <a:t> </a:t>
            </a:r>
            <a:r>
              <a:rPr lang="en-US" b="1" dirty="0" err="1">
                <a:solidFill>
                  <a:schemeClr val="bg1"/>
                </a:solidFill>
                <a:latin typeface="Calibri" charset="0"/>
                <a:ea typeface="Calibri" charset="0"/>
                <a:cs typeface="Calibri" charset="0"/>
                <a:sym typeface="Lucida Grande"/>
              </a:rPr>
              <a:t>принести</a:t>
            </a:r>
            <a:r>
              <a:rPr lang="en-US" b="1" dirty="0">
                <a:solidFill>
                  <a:schemeClr val="bg1"/>
                </a:solidFill>
                <a:latin typeface="Calibri" charset="0"/>
                <a:ea typeface="Calibri" charset="0"/>
                <a:cs typeface="Calibri" charset="0"/>
                <a:sym typeface="Lucida Grande"/>
              </a:rPr>
              <a:t> </a:t>
            </a:r>
            <a:r>
              <a:rPr lang="en-US" b="1" dirty="0" err="1">
                <a:solidFill>
                  <a:schemeClr val="bg1"/>
                </a:solidFill>
                <a:latin typeface="Calibri" charset="0"/>
                <a:ea typeface="Calibri" charset="0"/>
                <a:cs typeface="Calibri" charset="0"/>
                <a:sym typeface="Lucida Grande"/>
              </a:rPr>
              <a:t>им</a:t>
            </a:r>
            <a:r>
              <a:rPr lang="en-US" b="1" dirty="0">
                <a:solidFill>
                  <a:schemeClr val="bg1"/>
                </a:solidFill>
                <a:latin typeface="Calibri" charset="0"/>
                <a:ea typeface="Calibri" charset="0"/>
                <a:cs typeface="Calibri" charset="0"/>
                <a:sym typeface="Lucida Grande"/>
              </a:rPr>
              <a:t> </a:t>
            </a:r>
            <a:r>
              <a:rPr lang="en-US" b="1" dirty="0" err="1">
                <a:solidFill>
                  <a:schemeClr val="bg1"/>
                </a:solidFill>
                <a:latin typeface="Calibri" charset="0"/>
                <a:ea typeface="Calibri" charset="0"/>
                <a:cs typeface="Calibri" charset="0"/>
                <a:sym typeface="Lucida Grande"/>
              </a:rPr>
              <a:t>какую-либо</a:t>
            </a:r>
            <a:r>
              <a:rPr lang="en-US" b="1" dirty="0">
                <a:solidFill>
                  <a:schemeClr val="bg1"/>
                </a:solidFill>
                <a:latin typeface="Calibri" charset="0"/>
                <a:ea typeface="Calibri" charset="0"/>
                <a:cs typeface="Calibri" charset="0"/>
                <a:sym typeface="Lucida Grande"/>
              </a:rPr>
              <a:t> </a:t>
            </a:r>
            <a:r>
              <a:rPr lang="en-US" b="1" dirty="0" err="1">
                <a:solidFill>
                  <a:schemeClr val="bg1"/>
                </a:solidFill>
                <a:latin typeface="Calibri" charset="0"/>
                <a:ea typeface="Calibri" charset="0"/>
                <a:cs typeface="Calibri" charset="0"/>
                <a:sym typeface="Lucida Grande"/>
              </a:rPr>
              <a:t>пользу</a:t>
            </a:r>
            <a:r>
              <a:rPr lang="en-US" b="1" dirty="0">
                <a:solidFill>
                  <a:schemeClr val="bg1"/>
                </a:solidFill>
                <a:latin typeface="Calibri" charset="0"/>
                <a:ea typeface="Calibri" charset="0"/>
                <a:cs typeface="Calibri" charset="0"/>
                <a:sym typeface="Lucida Grande"/>
              </a:rPr>
              <a:t>. </a:t>
            </a:r>
            <a:endParaRPr lang="en-US" dirty="0">
              <a:solidFill>
                <a:schemeClr val="bg1"/>
              </a:solidFill>
              <a:latin typeface="Calibri" charset="0"/>
              <a:ea typeface="Calibri" charset="0"/>
              <a:cs typeface="Calibri" charset="0"/>
              <a:sym typeface="Lucida Grande"/>
            </a:endParaRPr>
          </a:p>
          <a:p>
            <a:pPr lvl="0"/>
            <a:r>
              <a:rPr lang="en-US" dirty="0" err="1">
                <a:solidFill>
                  <a:schemeClr val="bg1"/>
                </a:solidFill>
                <a:latin typeface="Calibri" charset="0"/>
                <a:ea typeface="Calibri" charset="0"/>
                <a:cs typeface="Calibri" charset="0"/>
                <a:sym typeface="Lucida Grande"/>
              </a:rPr>
              <a:t>Смиренные</a:t>
            </a:r>
            <a:r>
              <a:rPr lang="en-US" dirty="0">
                <a:solidFill>
                  <a:schemeClr val="bg1"/>
                </a:solidFill>
                <a:latin typeface="Calibri" charset="0"/>
                <a:ea typeface="Calibri" charset="0"/>
                <a:cs typeface="Calibri" charset="0"/>
                <a:sym typeface="Lucida Grande"/>
              </a:rPr>
              <a:t> </a:t>
            </a:r>
            <a:r>
              <a:rPr lang="en-US" dirty="0" err="1">
                <a:solidFill>
                  <a:schemeClr val="bg1"/>
                </a:solidFill>
                <a:latin typeface="Calibri" charset="0"/>
                <a:ea typeface="Calibri" charset="0"/>
                <a:cs typeface="Calibri" charset="0"/>
                <a:sym typeface="Lucida Grande"/>
              </a:rPr>
              <a:t>бескорыстные</a:t>
            </a:r>
            <a:r>
              <a:rPr lang="en-US" dirty="0">
                <a:solidFill>
                  <a:schemeClr val="bg1"/>
                </a:solidFill>
                <a:latin typeface="Calibri" charset="0"/>
                <a:ea typeface="Calibri" charset="0"/>
                <a:cs typeface="Calibri" charset="0"/>
                <a:sym typeface="Lucida Grande"/>
              </a:rPr>
              <a:t> </a:t>
            </a:r>
            <a:r>
              <a:rPr lang="en-US" dirty="0" err="1">
                <a:solidFill>
                  <a:schemeClr val="bg1"/>
                </a:solidFill>
                <a:latin typeface="Calibri" charset="0"/>
                <a:ea typeface="Calibri" charset="0"/>
                <a:cs typeface="Calibri" charset="0"/>
                <a:sym typeface="Lucida Grande"/>
              </a:rPr>
              <a:t>люди</a:t>
            </a:r>
            <a:r>
              <a:rPr lang="en-US" dirty="0">
                <a:solidFill>
                  <a:schemeClr val="bg1"/>
                </a:solidFill>
                <a:latin typeface="Calibri" charset="0"/>
                <a:ea typeface="Calibri" charset="0"/>
                <a:cs typeface="Calibri" charset="0"/>
                <a:sym typeface="Lucida Grande"/>
              </a:rPr>
              <a:t> </a:t>
            </a:r>
            <a:r>
              <a:rPr lang="en-US" dirty="0" err="1">
                <a:solidFill>
                  <a:schemeClr val="bg1"/>
                </a:solidFill>
                <a:latin typeface="Calibri" charset="0"/>
                <a:ea typeface="Calibri" charset="0"/>
                <a:cs typeface="Calibri" charset="0"/>
                <a:sym typeface="Lucida Grande"/>
              </a:rPr>
              <a:t>всегда</a:t>
            </a:r>
            <a:r>
              <a:rPr lang="en-US" dirty="0">
                <a:solidFill>
                  <a:schemeClr val="bg1"/>
                </a:solidFill>
                <a:latin typeface="Calibri" charset="0"/>
                <a:ea typeface="Calibri" charset="0"/>
                <a:cs typeface="Calibri" charset="0"/>
                <a:sym typeface="Lucida Grande"/>
              </a:rPr>
              <a:t> </a:t>
            </a:r>
            <a:r>
              <a:rPr lang="en-US" dirty="0" err="1">
                <a:solidFill>
                  <a:schemeClr val="bg1"/>
                </a:solidFill>
                <a:latin typeface="Calibri" charset="0"/>
                <a:ea typeface="Calibri" charset="0"/>
                <a:cs typeface="Calibri" charset="0"/>
                <a:sym typeface="Lucida Grande"/>
              </a:rPr>
              <a:t>стремятся</a:t>
            </a:r>
            <a:r>
              <a:rPr lang="en-US" dirty="0">
                <a:solidFill>
                  <a:schemeClr val="bg1"/>
                </a:solidFill>
                <a:latin typeface="Calibri" charset="0"/>
                <a:ea typeface="Calibri" charset="0"/>
                <a:cs typeface="Calibri" charset="0"/>
                <a:sym typeface="Lucida Grande"/>
              </a:rPr>
              <a:t> </a:t>
            </a:r>
            <a:r>
              <a:rPr lang="en-US" dirty="0" err="1">
                <a:solidFill>
                  <a:schemeClr val="bg1"/>
                </a:solidFill>
                <a:latin typeface="Calibri" charset="0"/>
                <a:ea typeface="Calibri" charset="0"/>
                <a:cs typeface="Calibri" charset="0"/>
                <a:sym typeface="Lucida Grande"/>
              </a:rPr>
              <a:t>послужить</a:t>
            </a:r>
            <a:r>
              <a:rPr lang="en-US" dirty="0">
                <a:solidFill>
                  <a:schemeClr val="bg1"/>
                </a:solidFill>
                <a:latin typeface="Calibri" charset="0"/>
                <a:ea typeface="Calibri" charset="0"/>
                <a:cs typeface="Calibri" charset="0"/>
                <a:sym typeface="Lucida Grande"/>
              </a:rPr>
              <a:t> </a:t>
            </a:r>
            <a:r>
              <a:rPr lang="en-US" dirty="0" err="1">
                <a:solidFill>
                  <a:schemeClr val="bg1"/>
                </a:solidFill>
                <a:latin typeface="Calibri" charset="0"/>
                <a:ea typeface="Calibri" charset="0"/>
                <a:cs typeface="Calibri" charset="0"/>
                <a:sym typeface="Lucida Grande"/>
              </a:rPr>
              <a:t>даже</a:t>
            </a:r>
            <a:r>
              <a:rPr lang="en-US" dirty="0">
                <a:solidFill>
                  <a:schemeClr val="bg1"/>
                </a:solidFill>
                <a:latin typeface="Calibri" charset="0"/>
                <a:ea typeface="Calibri" charset="0"/>
                <a:cs typeface="Calibri" charset="0"/>
                <a:sym typeface="Lucida Grande"/>
              </a:rPr>
              <a:t> “</a:t>
            </a:r>
            <a:r>
              <a:rPr lang="en-US" dirty="0" err="1">
                <a:solidFill>
                  <a:schemeClr val="bg1"/>
                </a:solidFill>
                <a:latin typeface="Calibri" charset="0"/>
                <a:ea typeface="Calibri" charset="0"/>
                <a:cs typeface="Calibri" charset="0"/>
                <a:sym typeface="Lucida Grande"/>
              </a:rPr>
              <a:t>малым</a:t>
            </a:r>
            <a:r>
              <a:rPr lang="en-US" dirty="0">
                <a:solidFill>
                  <a:schemeClr val="bg1"/>
                </a:solidFill>
                <a:latin typeface="Calibri" charset="0"/>
                <a:ea typeface="Calibri" charset="0"/>
                <a:cs typeface="Calibri" charset="0"/>
                <a:sym typeface="Lucida Grande"/>
              </a:rPr>
              <a:t> </a:t>
            </a:r>
            <a:r>
              <a:rPr lang="en-US" dirty="0" err="1">
                <a:solidFill>
                  <a:schemeClr val="bg1"/>
                </a:solidFill>
                <a:latin typeface="Calibri" charset="0"/>
                <a:ea typeface="Calibri" charset="0"/>
                <a:cs typeface="Calibri" charset="0"/>
                <a:sym typeface="Lucida Grande"/>
              </a:rPr>
              <a:t>сим</a:t>
            </a:r>
            <a:r>
              <a:rPr lang="en-US" dirty="0">
                <a:solidFill>
                  <a:schemeClr val="bg1"/>
                </a:solidFill>
                <a:latin typeface="Calibri" charset="0"/>
                <a:ea typeface="Calibri" charset="0"/>
                <a:cs typeface="Calibri" charset="0"/>
                <a:sym typeface="Lucida Grande"/>
              </a:rPr>
              <a:t>”, </a:t>
            </a:r>
            <a:r>
              <a:rPr lang="en-US" dirty="0" err="1">
                <a:solidFill>
                  <a:schemeClr val="bg1"/>
                </a:solidFill>
                <a:latin typeface="Calibri" charset="0"/>
                <a:ea typeface="Calibri" charset="0"/>
                <a:cs typeface="Calibri" charset="0"/>
                <a:sym typeface="Lucida Grande"/>
              </a:rPr>
              <a:t>так</a:t>
            </a:r>
            <a:r>
              <a:rPr lang="en-US" dirty="0" smtClean="0">
                <a:solidFill>
                  <a:schemeClr val="bg1"/>
                </a:solidFill>
                <a:latin typeface="Calibri" charset="0"/>
                <a:ea typeface="Calibri" charset="0"/>
                <a:cs typeface="Calibri" charset="0"/>
                <a:sym typeface="Lucida Grande"/>
              </a:rPr>
              <a:t>,</a:t>
            </a:r>
            <a:endParaRPr lang="ru-RU" dirty="0" smtClean="0">
              <a:solidFill>
                <a:schemeClr val="bg1"/>
              </a:solidFill>
              <a:latin typeface="Calibri" charset="0"/>
              <a:ea typeface="Calibri" charset="0"/>
              <a:cs typeface="Calibri" charset="0"/>
              <a:sym typeface="Lucida Grande"/>
            </a:endParaRPr>
          </a:p>
          <a:p>
            <a:pPr lvl="0"/>
            <a:r>
              <a:rPr lang="en-US" dirty="0" smtClean="0">
                <a:solidFill>
                  <a:schemeClr val="bg1"/>
                </a:solidFill>
                <a:latin typeface="Calibri" charset="0"/>
                <a:ea typeface="Calibri" charset="0"/>
                <a:cs typeface="Calibri" charset="0"/>
                <a:sym typeface="Lucida Grande"/>
              </a:rPr>
              <a:t> </a:t>
            </a:r>
            <a:r>
              <a:rPr lang="en-US" dirty="0" err="1">
                <a:solidFill>
                  <a:schemeClr val="bg1"/>
                </a:solidFill>
                <a:latin typeface="Calibri" charset="0"/>
                <a:ea typeface="Calibri" charset="0"/>
                <a:cs typeface="Calibri" charset="0"/>
                <a:sym typeface="Lucida Grande"/>
              </a:rPr>
              <a:t>как</a:t>
            </a:r>
            <a:r>
              <a:rPr lang="en-US" dirty="0">
                <a:solidFill>
                  <a:schemeClr val="bg1"/>
                </a:solidFill>
                <a:latin typeface="Calibri" charset="0"/>
                <a:ea typeface="Calibri" charset="0"/>
                <a:cs typeface="Calibri" charset="0"/>
                <a:sym typeface="Lucida Grande"/>
              </a:rPr>
              <a:t> </a:t>
            </a:r>
            <a:r>
              <a:rPr lang="en-US" dirty="0" err="1">
                <a:solidFill>
                  <a:schemeClr val="bg1"/>
                </a:solidFill>
                <a:latin typeface="Calibri" charset="0"/>
                <a:ea typeface="Calibri" charset="0"/>
                <a:cs typeface="Calibri" charset="0"/>
                <a:sym typeface="Lucida Grande"/>
              </a:rPr>
              <a:t>послужили</a:t>
            </a:r>
            <a:r>
              <a:rPr lang="en-US" dirty="0">
                <a:solidFill>
                  <a:schemeClr val="bg1"/>
                </a:solidFill>
                <a:latin typeface="Calibri" charset="0"/>
                <a:ea typeface="Calibri" charset="0"/>
                <a:cs typeface="Calibri" charset="0"/>
                <a:sym typeface="Lucida Grande"/>
              </a:rPr>
              <a:t> </a:t>
            </a:r>
            <a:r>
              <a:rPr lang="en-US" dirty="0" err="1">
                <a:solidFill>
                  <a:schemeClr val="bg1"/>
                </a:solidFill>
                <a:latin typeface="Calibri" charset="0"/>
                <a:ea typeface="Calibri" charset="0"/>
                <a:cs typeface="Calibri" charset="0"/>
                <a:sym typeface="Lucida Grande"/>
              </a:rPr>
              <a:t>бы</a:t>
            </a:r>
            <a:r>
              <a:rPr lang="en-US" dirty="0">
                <a:solidFill>
                  <a:schemeClr val="bg1"/>
                </a:solidFill>
                <a:latin typeface="Calibri" charset="0"/>
                <a:ea typeface="Calibri" charset="0"/>
                <a:cs typeface="Calibri" charset="0"/>
                <a:sym typeface="Lucida Grande"/>
              </a:rPr>
              <a:t> </a:t>
            </a:r>
            <a:r>
              <a:rPr lang="en-US" dirty="0" err="1">
                <a:solidFill>
                  <a:schemeClr val="bg1"/>
                </a:solidFill>
                <a:latin typeface="Calibri" charset="0"/>
                <a:ea typeface="Calibri" charset="0"/>
                <a:cs typeface="Calibri" charset="0"/>
                <a:sym typeface="Lucida Grande"/>
              </a:rPr>
              <a:t>Иисусу</a:t>
            </a:r>
            <a:r>
              <a:rPr lang="en-US" dirty="0" smtClean="0">
                <a:solidFill>
                  <a:schemeClr val="bg1"/>
                </a:solidFill>
                <a:latin typeface="Calibri" charset="0"/>
                <a:ea typeface="Calibri" charset="0"/>
                <a:cs typeface="Calibri" charset="0"/>
                <a:sym typeface="Lucida Grande"/>
              </a:rPr>
              <a:t>.</a:t>
            </a:r>
            <a:endParaRPr lang="ru-RU" b="0" dirty="0" smtClean="0">
              <a:solidFill>
                <a:schemeClr val="bg1"/>
              </a:solidFill>
              <a:latin typeface="Calibri" charset="0"/>
              <a:ea typeface="Calibri" charset="0"/>
              <a:cs typeface="Calibri" charset="0"/>
            </a:endParaRPr>
          </a:p>
        </p:txBody>
      </p:sp>
      <p:sp>
        <p:nvSpPr>
          <p:cNvPr id="224" name="Slide 4"/>
          <p:cNvSpPr/>
          <p:nvPr/>
        </p:nvSpPr>
        <p:spPr>
          <a:xfrm>
            <a:off x="10720403" y="698500"/>
            <a:ext cx="1512243" cy="647701"/>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a:solidFill>
                  <a:srgbClr val="FFFFFF"/>
                </a:solidFill>
                <a:latin typeface="Abadi MT Condensed Extra Bold"/>
                <a:ea typeface="Abadi MT Condensed Extra Bold"/>
                <a:cs typeface="Abadi MT Condensed Extra Bold"/>
                <a:sym typeface="Abadi MT Condensed Extra Bold"/>
              </a:defRPr>
            </a:lvl1pPr>
          </a:lstStyle>
          <a:p>
            <a:r>
              <a:t>Slide 4</a:t>
            </a:r>
          </a:p>
        </p:txBody>
      </p:sp>
    </p:spTree>
    <p:extLst>
      <p:ext uri="{BB962C8B-B14F-4D97-AF65-F5344CB8AC3E}">
        <p14:creationId xmlns:p14="http://schemas.microsoft.com/office/powerpoint/2010/main" val="867154714"/>
      </p:ext>
    </p:extLst>
  </p:cSld>
  <p:clrMapOvr>
    <a:masterClrMapping/>
  </p:clrMapOvr>
  <p:transition spd="med"/>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 name="• Proud self-filled people are quick to flaunt their titles and great achievements and feel entitled to special treatment.…"/>
          <p:cNvSpPr/>
          <p:nvPr/>
        </p:nvSpPr>
        <p:spPr>
          <a:xfrm>
            <a:off x="688346" y="1346201"/>
            <a:ext cx="11544300" cy="7304564"/>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p>
            <a:pPr lvl="0"/>
            <a:r>
              <a:rPr lang="en-US" b="1" dirty="0" err="1">
                <a:solidFill>
                  <a:schemeClr val="bg1"/>
                </a:solidFill>
                <a:latin typeface="Calibri" charset="0"/>
                <a:ea typeface="Calibri" charset="0"/>
                <a:cs typeface="Calibri" charset="0"/>
                <a:sym typeface="Lucida Grande"/>
              </a:rPr>
              <a:t>Гордые</a:t>
            </a:r>
            <a:r>
              <a:rPr lang="en-US" b="1" dirty="0">
                <a:solidFill>
                  <a:schemeClr val="bg1"/>
                </a:solidFill>
                <a:latin typeface="Calibri" charset="0"/>
                <a:ea typeface="Calibri" charset="0"/>
                <a:cs typeface="Calibri" charset="0"/>
                <a:sym typeface="Lucida Grande"/>
              </a:rPr>
              <a:t> </a:t>
            </a:r>
            <a:r>
              <a:rPr lang="en-US" b="1" dirty="0" err="1">
                <a:solidFill>
                  <a:schemeClr val="bg1"/>
                </a:solidFill>
                <a:latin typeface="Calibri" charset="0"/>
                <a:ea typeface="Calibri" charset="0"/>
                <a:cs typeface="Calibri" charset="0"/>
                <a:sym typeface="Lucida Grande"/>
              </a:rPr>
              <a:t>самодовольные</a:t>
            </a:r>
            <a:r>
              <a:rPr lang="en-US" b="1" dirty="0">
                <a:solidFill>
                  <a:schemeClr val="bg1"/>
                </a:solidFill>
                <a:latin typeface="Calibri" charset="0"/>
                <a:ea typeface="Calibri" charset="0"/>
                <a:cs typeface="Calibri" charset="0"/>
                <a:sym typeface="Lucida Grande"/>
              </a:rPr>
              <a:t> </a:t>
            </a:r>
            <a:r>
              <a:rPr lang="en-US" b="1" dirty="0" err="1">
                <a:solidFill>
                  <a:schemeClr val="bg1"/>
                </a:solidFill>
                <a:latin typeface="Calibri" charset="0"/>
                <a:ea typeface="Calibri" charset="0"/>
                <a:cs typeface="Calibri" charset="0"/>
                <a:sym typeface="Lucida Grande"/>
              </a:rPr>
              <a:t>люди</a:t>
            </a:r>
            <a:r>
              <a:rPr lang="en-US" b="1" dirty="0">
                <a:solidFill>
                  <a:schemeClr val="bg1"/>
                </a:solidFill>
                <a:latin typeface="Calibri" charset="0"/>
                <a:ea typeface="Calibri" charset="0"/>
                <a:cs typeface="Calibri" charset="0"/>
                <a:sym typeface="Lucida Grande"/>
              </a:rPr>
              <a:t> </a:t>
            </a:r>
            <a:r>
              <a:rPr lang="en-US" b="1" dirty="0" err="1">
                <a:solidFill>
                  <a:schemeClr val="bg1"/>
                </a:solidFill>
                <a:latin typeface="Calibri" charset="0"/>
                <a:ea typeface="Calibri" charset="0"/>
                <a:cs typeface="Calibri" charset="0"/>
                <a:sym typeface="Lucida Grande"/>
              </a:rPr>
              <a:t>хотят</a:t>
            </a:r>
            <a:r>
              <a:rPr lang="en-US" b="1" dirty="0">
                <a:solidFill>
                  <a:schemeClr val="bg1"/>
                </a:solidFill>
                <a:latin typeface="Calibri" charset="0"/>
                <a:ea typeface="Calibri" charset="0"/>
                <a:cs typeface="Calibri" charset="0"/>
                <a:sym typeface="Lucida Grande"/>
              </a:rPr>
              <a:t> </a:t>
            </a:r>
            <a:r>
              <a:rPr lang="en-US" b="1" dirty="0" err="1">
                <a:solidFill>
                  <a:schemeClr val="bg1"/>
                </a:solidFill>
                <a:latin typeface="Calibri" charset="0"/>
                <a:ea typeface="Calibri" charset="0"/>
                <a:cs typeface="Calibri" charset="0"/>
                <a:sym typeface="Lucida Grande"/>
              </a:rPr>
              <a:t>получить</a:t>
            </a:r>
            <a:r>
              <a:rPr lang="en-US" b="1" dirty="0">
                <a:solidFill>
                  <a:schemeClr val="bg1"/>
                </a:solidFill>
                <a:latin typeface="Calibri" charset="0"/>
                <a:ea typeface="Calibri" charset="0"/>
                <a:cs typeface="Calibri" charset="0"/>
                <a:sym typeface="Lucida Grande"/>
              </a:rPr>
              <a:t> </a:t>
            </a:r>
            <a:r>
              <a:rPr lang="en-US" b="1" dirty="0" err="1">
                <a:solidFill>
                  <a:schemeClr val="bg1"/>
                </a:solidFill>
                <a:latin typeface="Calibri" charset="0"/>
                <a:ea typeface="Calibri" charset="0"/>
                <a:cs typeface="Calibri" charset="0"/>
                <a:sym typeface="Lucida Grande"/>
              </a:rPr>
              <a:t>признание</a:t>
            </a:r>
            <a:r>
              <a:rPr lang="en-US" b="1" dirty="0">
                <a:solidFill>
                  <a:schemeClr val="bg1"/>
                </a:solidFill>
                <a:latin typeface="Calibri" charset="0"/>
                <a:ea typeface="Calibri" charset="0"/>
                <a:cs typeface="Calibri" charset="0"/>
                <a:sym typeface="Lucida Grande"/>
              </a:rPr>
              <a:t> </a:t>
            </a:r>
            <a:r>
              <a:rPr lang="en-US" b="1" dirty="0" err="1">
                <a:solidFill>
                  <a:schemeClr val="bg1"/>
                </a:solidFill>
                <a:latin typeface="Calibri" charset="0"/>
                <a:ea typeface="Calibri" charset="0"/>
                <a:cs typeface="Calibri" charset="0"/>
                <a:sym typeface="Lucida Grande"/>
              </a:rPr>
              <a:t>других</a:t>
            </a:r>
            <a:r>
              <a:rPr lang="en-US" b="1" dirty="0">
                <a:solidFill>
                  <a:schemeClr val="bg1"/>
                </a:solidFill>
                <a:latin typeface="Calibri" charset="0"/>
                <a:ea typeface="Calibri" charset="0"/>
                <a:cs typeface="Calibri" charset="0"/>
                <a:sym typeface="Lucida Grande"/>
              </a:rPr>
              <a:t>, </a:t>
            </a:r>
            <a:r>
              <a:rPr lang="ru-RU" b="1" dirty="0">
                <a:solidFill>
                  <a:schemeClr val="bg1"/>
                </a:solidFill>
                <a:latin typeface="Calibri" charset="0"/>
                <a:ea typeface="Calibri" charset="0"/>
                <a:cs typeface="Calibri" charset="0"/>
                <a:sym typeface="Lucida Grande"/>
              </a:rPr>
              <a:t>они жаждут продвижения по карьерной лестнице, получения наград и призов.</a:t>
            </a:r>
            <a:r>
              <a:rPr lang="en-US" b="1" dirty="0">
                <a:solidFill>
                  <a:schemeClr val="bg1"/>
                </a:solidFill>
                <a:latin typeface="Calibri" charset="0"/>
                <a:ea typeface="Calibri" charset="0"/>
                <a:cs typeface="Calibri" charset="0"/>
                <a:sym typeface="Lucida Grande"/>
              </a:rPr>
              <a:t> </a:t>
            </a:r>
            <a:endParaRPr lang="en-US" dirty="0">
              <a:solidFill>
                <a:schemeClr val="bg1"/>
              </a:solidFill>
              <a:latin typeface="Calibri" charset="0"/>
              <a:ea typeface="Calibri" charset="0"/>
              <a:cs typeface="Calibri" charset="0"/>
              <a:sym typeface="Lucida Grande"/>
            </a:endParaRPr>
          </a:p>
          <a:p>
            <a:pPr lvl="0"/>
            <a:r>
              <a:rPr lang="en-US" dirty="0" err="1">
                <a:solidFill>
                  <a:schemeClr val="bg1"/>
                </a:solidFill>
                <a:latin typeface="Calibri" charset="0"/>
                <a:ea typeface="Calibri" charset="0"/>
                <a:cs typeface="Calibri" charset="0"/>
                <a:sym typeface="Lucida Grande"/>
              </a:rPr>
              <a:t>Смиренные</a:t>
            </a:r>
            <a:r>
              <a:rPr lang="en-US" dirty="0">
                <a:solidFill>
                  <a:schemeClr val="bg1"/>
                </a:solidFill>
                <a:latin typeface="Calibri" charset="0"/>
                <a:ea typeface="Calibri" charset="0"/>
                <a:cs typeface="Calibri" charset="0"/>
                <a:sym typeface="Lucida Grande"/>
              </a:rPr>
              <a:t> </a:t>
            </a:r>
            <a:r>
              <a:rPr lang="en-US" dirty="0" err="1">
                <a:solidFill>
                  <a:schemeClr val="bg1"/>
                </a:solidFill>
                <a:latin typeface="Calibri" charset="0"/>
                <a:ea typeface="Calibri" charset="0"/>
                <a:cs typeface="Calibri" charset="0"/>
                <a:sym typeface="Lucida Grande"/>
              </a:rPr>
              <a:t>бескорыстные</a:t>
            </a:r>
            <a:r>
              <a:rPr lang="en-US" dirty="0">
                <a:solidFill>
                  <a:schemeClr val="bg1"/>
                </a:solidFill>
                <a:latin typeface="Calibri" charset="0"/>
                <a:ea typeface="Calibri" charset="0"/>
                <a:cs typeface="Calibri" charset="0"/>
                <a:sym typeface="Lucida Grande"/>
              </a:rPr>
              <a:t> </a:t>
            </a:r>
            <a:r>
              <a:rPr lang="en-US" dirty="0" err="1">
                <a:solidFill>
                  <a:schemeClr val="bg1"/>
                </a:solidFill>
                <a:latin typeface="Calibri" charset="0"/>
                <a:ea typeface="Calibri" charset="0"/>
                <a:cs typeface="Calibri" charset="0"/>
                <a:sym typeface="Lucida Grande"/>
              </a:rPr>
              <a:t>люди</a:t>
            </a:r>
            <a:r>
              <a:rPr lang="en-US" dirty="0">
                <a:solidFill>
                  <a:schemeClr val="bg1"/>
                </a:solidFill>
                <a:latin typeface="Calibri" charset="0"/>
                <a:ea typeface="Calibri" charset="0"/>
                <a:cs typeface="Calibri" charset="0"/>
                <a:sym typeface="Lucida Grande"/>
              </a:rPr>
              <a:t> </a:t>
            </a:r>
            <a:r>
              <a:rPr lang="en-US" dirty="0" err="1">
                <a:solidFill>
                  <a:schemeClr val="bg1"/>
                </a:solidFill>
                <a:latin typeface="Calibri" charset="0"/>
                <a:ea typeface="Calibri" charset="0"/>
                <a:cs typeface="Calibri" charset="0"/>
                <a:sym typeface="Lucida Grande"/>
              </a:rPr>
              <a:t>хотят</a:t>
            </a:r>
            <a:r>
              <a:rPr lang="en-US" dirty="0">
                <a:solidFill>
                  <a:schemeClr val="bg1"/>
                </a:solidFill>
                <a:latin typeface="Calibri" charset="0"/>
                <a:ea typeface="Calibri" charset="0"/>
                <a:cs typeface="Calibri" charset="0"/>
                <a:sym typeface="Lucida Grande"/>
              </a:rPr>
              <a:t> </a:t>
            </a:r>
            <a:r>
              <a:rPr lang="en-US" dirty="0" err="1">
                <a:solidFill>
                  <a:schemeClr val="bg1"/>
                </a:solidFill>
                <a:latin typeface="Calibri" charset="0"/>
                <a:ea typeface="Calibri" charset="0"/>
                <a:cs typeface="Calibri" charset="0"/>
                <a:sym typeface="Lucida Grande"/>
              </a:rPr>
              <a:t>быть</a:t>
            </a:r>
            <a:r>
              <a:rPr lang="en-US" dirty="0">
                <a:solidFill>
                  <a:schemeClr val="bg1"/>
                </a:solidFill>
                <a:latin typeface="Calibri" charset="0"/>
                <a:ea typeface="Calibri" charset="0"/>
                <a:cs typeface="Calibri" charset="0"/>
                <a:sym typeface="Lucida Grande"/>
              </a:rPr>
              <a:t> </a:t>
            </a:r>
            <a:r>
              <a:rPr lang="en-US" dirty="0" err="1">
                <a:solidFill>
                  <a:schemeClr val="bg1"/>
                </a:solidFill>
                <a:latin typeface="Calibri" charset="0"/>
                <a:ea typeface="Calibri" charset="0"/>
                <a:cs typeface="Calibri" charset="0"/>
                <a:sym typeface="Lucida Grande"/>
              </a:rPr>
              <a:t>верными</a:t>
            </a:r>
            <a:r>
              <a:rPr lang="en-US" dirty="0">
                <a:solidFill>
                  <a:schemeClr val="bg1"/>
                </a:solidFill>
                <a:latin typeface="Calibri" charset="0"/>
                <a:ea typeface="Calibri" charset="0"/>
                <a:cs typeface="Calibri" charset="0"/>
                <a:sym typeface="Lucida Grande"/>
              </a:rPr>
              <a:t> </a:t>
            </a:r>
            <a:r>
              <a:rPr lang="en-US" dirty="0" err="1">
                <a:solidFill>
                  <a:schemeClr val="bg1"/>
                </a:solidFill>
                <a:latin typeface="Calibri" charset="0"/>
                <a:ea typeface="Calibri" charset="0"/>
                <a:cs typeface="Calibri" charset="0"/>
                <a:sym typeface="Lucida Grande"/>
              </a:rPr>
              <a:t>Богу</a:t>
            </a:r>
            <a:r>
              <a:rPr lang="en-US" dirty="0">
                <a:solidFill>
                  <a:schemeClr val="bg1"/>
                </a:solidFill>
                <a:latin typeface="Calibri" charset="0"/>
                <a:ea typeface="Calibri" charset="0"/>
                <a:cs typeface="Calibri" charset="0"/>
                <a:sym typeface="Lucida Grande"/>
              </a:rPr>
              <a:t>, </a:t>
            </a:r>
            <a:r>
              <a:rPr lang="en-US" dirty="0" err="1">
                <a:solidFill>
                  <a:schemeClr val="bg1"/>
                </a:solidFill>
                <a:latin typeface="Calibri" charset="0"/>
                <a:ea typeface="Calibri" charset="0"/>
                <a:cs typeface="Calibri" charset="0"/>
                <a:sym typeface="Lucida Grande"/>
              </a:rPr>
              <a:t>чтобы</a:t>
            </a:r>
            <a:r>
              <a:rPr lang="en-US" dirty="0">
                <a:solidFill>
                  <a:schemeClr val="bg1"/>
                </a:solidFill>
                <a:latin typeface="Calibri" charset="0"/>
                <a:ea typeface="Calibri" charset="0"/>
                <a:cs typeface="Calibri" charset="0"/>
                <a:sym typeface="Lucida Grande"/>
              </a:rPr>
              <a:t> </a:t>
            </a:r>
            <a:r>
              <a:rPr lang="en-US" dirty="0" err="1">
                <a:solidFill>
                  <a:schemeClr val="bg1"/>
                </a:solidFill>
                <a:latin typeface="Calibri" charset="0"/>
                <a:ea typeface="Calibri" charset="0"/>
                <a:cs typeface="Calibri" charset="0"/>
                <a:sym typeface="Lucida Grande"/>
              </a:rPr>
              <a:t>Его</a:t>
            </a:r>
            <a:r>
              <a:rPr lang="en-US" dirty="0">
                <a:solidFill>
                  <a:schemeClr val="bg1"/>
                </a:solidFill>
                <a:latin typeface="Calibri" charset="0"/>
                <a:ea typeface="Calibri" charset="0"/>
                <a:cs typeface="Calibri" charset="0"/>
                <a:sym typeface="Lucida Grande"/>
              </a:rPr>
              <a:t> </a:t>
            </a:r>
            <a:r>
              <a:rPr lang="en-US" dirty="0" err="1">
                <a:solidFill>
                  <a:schemeClr val="bg1"/>
                </a:solidFill>
                <a:latin typeface="Calibri" charset="0"/>
                <a:ea typeface="Calibri" charset="0"/>
                <a:cs typeface="Calibri" charset="0"/>
                <a:sym typeface="Lucida Grande"/>
              </a:rPr>
              <a:t>прославить</a:t>
            </a:r>
            <a:r>
              <a:rPr lang="en-US" dirty="0">
                <a:solidFill>
                  <a:schemeClr val="bg1"/>
                </a:solidFill>
                <a:latin typeface="Calibri" charset="0"/>
                <a:ea typeface="Calibri" charset="0"/>
                <a:cs typeface="Calibri" charset="0"/>
                <a:sym typeface="Lucida Grande"/>
              </a:rPr>
              <a:t>, </a:t>
            </a:r>
            <a:r>
              <a:rPr lang="en-US" dirty="0" err="1">
                <a:solidFill>
                  <a:schemeClr val="bg1"/>
                </a:solidFill>
                <a:latin typeface="Calibri" charset="0"/>
                <a:ea typeface="Calibri" charset="0"/>
                <a:cs typeface="Calibri" charset="0"/>
                <a:sym typeface="Lucida Grande"/>
              </a:rPr>
              <a:t>они</a:t>
            </a:r>
            <a:r>
              <a:rPr lang="en-US" dirty="0">
                <a:solidFill>
                  <a:schemeClr val="bg1"/>
                </a:solidFill>
                <a:latin typeface="Calibri" charset="0"/>
                <a:ea typeface="Calibri" charset="0"/>
                <a:cs typeface="Calibri" charset="0"/>
                <a:sym typeface="Lucida Grande"/>
              </a:rPr>
              <a:t> </a:t>
            </a:r>
            <a:r>
              <a:rPr lang="ru-RU" dirty="0">
                <a:solidFill>
                  <a:schemeClr val="bg1"/>
                </a:solidFill>
                <a:latin typeface="Calibri" charset="0"/>
                <a:ea typeface="Calibri" charset="0"/>
                <a:cs typeface="Calibri" charset="0"/>
                <a:sym typeface="Lucida Grande"/>
              </a:rPr>
              <a:t>избегают признания. </a:t>
            </a:r>
            <a:endParaRPr lang="en-US" dirty="0">
              <a:solidFill>
                <a:schemeClr val="bg1"/>
              </a:solidFill>
              <a:latin typeface="Calibri" charset="0"/>
              <a:ea typeface="Calibri" charset="0"/>
              <a:cs typeface="Calibri" charset="0"/>
              <a:sym typeface="Lucida Grande"/>
            </a:endParaRPr>
          </a:p>
          <a:p>
            <a:r>
              <a:rPr lang="en-US" dirty="0">
                <a:solidFill>
                  <a:schemeClr val="bg1"/>
                </a:solidFill>
                <a:latin typeface="Calibri" charset="0"/>
                <a:ea typeface="Calibri" charset="0"/>
                <a:cs typeface="Calibri" charset="0"/>
                <a:sym typeface="Lucida Grande"/>
              </a:rPr>
              <a:t> </a:t>
            </a:r>
          </a:p>
          <a:p>
            <a:pPr lvl="0"/>
            <a:r>
              <a:rPr lang="en-US" b="1" dirty="0" err="1" smtClean="0">
                <a:solidFill>
                  <a:schemeClr val="bg1"/>
                </a:solidFill>
                <a:latin typeface="Calibri" charset="0"/>
                <a:ea typeface="Calibri" charset="0"/>
                <a:cs typeface="Calibri" charset="0"/>
                <a:sym typeface="Lucida Grande"/>
              </a:rPr>
              <a:t>Гордые</a:t>
            </a:r>
            <a:r>
              <a:rPr lang="en-US" b="1" dirty="0" smtClean="0">
                <a:solidFill>
                  <a:schemeClr val="bg1"/>
                </a:solidFill>
                <a:latin typeface="Calibri" charset="0"/>
                <a:ea typeface="Calibri" charset="0"/>
                <a:cs typeface="Calibri" charset="0"/>
                <a:sym typeface="Lucida Grande"/>
              </a:rPr>
              <a:t> </a:t>
            </a:r>
            <a:r>
              <a:rPr lang="en-US" b="1" dirty="0" err="1">
                <a:solidFill>
                  <a:schemeClr val="bg1"/>
                </a:solidFill>
                <a:latin typeface="Calibri" charset="0"/>
                <a:ea typeface="Calibri" charset="0"/>
                <a:cs typeface="Calibri" charset="0"/>
                <a:sym typeface="Lucida Grande"/>
              </a:rPr>
              <a:t>самодовольные</a:t>
            </a:r>
            <a:r>
              <a:rPr lang="en-US" b="1" dirty="0">
                <a:solidFill>
                  <a:schemeClr val="bg1"/>
                </a:solidFill>
                <a:latin typeface="Calibri" charset="0"/>
                <a:ea typeface="Calibri" charset="0"/>
                <a:cs typeface="Calibri" charset="0"/>
                <a:sym typeface="Lucida Grande"/>
              </a:rPr>
              <a:t> </a:t>
            </a:r>
            <a:r>
              <a:rPr lang="en-US" b="1" dirty="0" err="1">
                <a:solidFill>
                  <a:schemeClr val="bg1"/>
                </a:solidFill>
                <a:latin typeface="Calibri" charset="0"/>
                <a:ea typeface="Calibri" charset="0"/>
                <a:cs typeface="Calibri" charset="0"/>
                <a:sym typeface="Lucida Grande"/>
              </a:rPr>
              <a:t>люди</a:t>
            </a:r>
            <a:r>
              <a:rPr lang="en-US" b="1" dirty="0">
                <a:solidFill>
                  <a:schemeClr val="bg1"/>
                </a:solidFill>
                <a:latin typeface="Calibri" charset="0"/>
                <a:ea typeface="Calibri" charset="0"/>
                <a:cs typeface="Calibri" charset="0"/>
                <a:sym typeface="Lucida Grande"/>
              </a:rPr>
              <a:t> </a:t>
            </a:r>
            <a:r>
              <a:rPr lang="ru-RU" b="1" dirty="0">
                <a:solidFill>
                  <a:schemeClr val="bg1"/>
                </a:solidFill>
                <a:latin typeface="Calibri" charset="0"/>
                <a:ea typeface="Calibri" charset="0"/>
                <a:cs typeface="Calibri" charset="0"/>
                <a:sym typeface="Lucida Grande"/>
              </a:rPr>
              <a:t>с готовностью </a:t>
            </a:r>
            <a:r>
              <a:rPr lang="ru-RU" b="1" dirty="0">
                <a:solidFill>
                  <a:schemeClr val="bg1"/>
                </a:solidFill>
                <a:latin typeface="Calibri" charset="0"/>
                <a:ea typeface="Calibri" charset="0"/>
                <a:cs typeface="Calibri" charset="0"/>
                <a:sym typeface="Lucida Grande"/>
              </a:rPr>
              <a:t>щ</a:t>
            </a:r>
            <a:r>
              <a:rPr lang="ru-RU" b="1" dirty="0" smtClean="0">
                <a:solidFill>
                  <a:schemeClr val="bg1"/>
                </a:solidFill>
                <a:latin typeface="Calibri" charset="0"/>
                <a:ea typeface="Calibri" charset="0"/>
                <a:cs typeface="Calibri" charset="0"/>
                <a:sym typeface="Lucida Grande"/>
              </a:rPr>
              <a:t>еголяют </a:t>
            </a:r>
            <a:r>
              <a:rPr lang="ru-RU" b="1" dirty="0">
                <a:solidFill>
                  <a:schemeClr val="bg1"/>
                </a:solidFill>
                <a:latin typeface="Calibri" charset="0"/>
                <a:ea typeface="Calibri" charset="0"/>
                <a:cs typeface="Calibri" charset="0"/>
                <a:sym typeface="Lucida Grande"/>
              </a:rPr>
              <a:t>своими титулами и великими достижениями, считают, что достойны особенного отношения.</a:t>
            </a:r>
            <a:r>
              <a:rPr lang="en-US" b="1" dirty="0">
                <a:solidFill>
                  <a:schemeClr val="bg1"/>
                </a:solidFill>
                <a:latin typeface="Calibri" charset="0"/>
                <a:ea typeface="Calibri" charset="0"/>
                <a:cs typeface="Calibri" charset="0"/>
                <a:sym typeface="Lucida Grande"/>
              </a:rPr>
              <a:t> </a:t>
            </a:r>
            <a:endParaRPr lang="en-US" dirty="0">
              <a:solidFill>
                <a:schemeClr val="bg1"/>
              </a:solidFill>
              <a:latin typeface="Calibri" charset="0"/>
              <a:ea typeface="Calibri" charset="0"/>
              <a:cs typeface="Calibri" charset="0"/>
              <a:sym typeface="Lucida Grande"/>
            </a:endParaRPr>
          </a:p>
          <a:p>
            <a:pPr lvl="0"/>
            <a:r>
              <a:rPr lang="en-US" dirty="0" err="1">
                <a:solidFill>
                  <a:schemeClr val="bg1"/>
                </a:solidFill>
                <a:latin typeface="Calibri" charset="0"/>
                <a:ea typeface="Calibri" charset="0"/>
                <a:cs typeface="Calibri" charset="0"/>
                <a:sym typeface="Lucida Grande"/>
              </a:rPr>
              <a:t>Смиренным</a:t>
            </a:r>
            <a:r>
              <a:rPr lang="en-US" dirty="0">
                <a:solidFill>
                  <a:schemeClr val="bg1"/>
                </a:solidFill>
                <a:latin typeface="Calibri" charset="0"/>
                <a:ea typeface="Calibri" charset="0"/>
                <a:cs typeface="Calibri" charset="0"/>
                <a:sym typeface="Lucida Grande"/>
              </a:rPr>
              <a:t> </a:t>
            </a:r>
            <a:r>
              <a:rPr lang="en-US" dirty="0" err="1">
                <a:solidFill>
                  <a:schemeClr val="bg1"/>
                </a:solidFill>
                <a:latin typeface="Calibri" charset="0"/>
                <a:ea typeface="Calibri" charset="0"/>
                <a:cs typeface="Calibri" charset="0"/>
                <a:sym typeface="Lucida Grande"/>
              </a:rPr>
              <a:t>бескорыстным</a:t>
            </a:r>
            <a:r>
              <a:rPr lang="en-US" dirty="0">
                <a:solidFill>
                  <a:schemeClr val="bg1"/>
                </a:solidFill>
                <a:latin typeface="Calibri" charset="0"/>
                <a:ea typeface="Calibri" charset="0"/>
                <a:cs typeface="Calibri" charset="0"/>
                <a:sym typeface="Lucida Grande"/>
              </a:rPr>
              <a:t> </a:t>
            </a:r>
            <a:r>
              <a:rPr lang="en-US" dirty="0" err="1">
                <a:solidFill>
                  <a:schemeClr val="bg1"/>
                </a:solidFill>
                <a:latin typeface="Calibri" charset="0"/>
                <a:ea typeface="Calibri" charset="0"/>
                <a:cs typeface="Calibri" charset="0"/>
                <a:sym typeface="Lucida Grande"/>
              </a:rPr>
              <a:t>людям</a:t>
            </a:r>
            <a:r>
              <a:rPr lang="en-US" dirty="0">
                <a:solidFill>
                  <a:schemeClr val="bg1"/>
                </a:solidFill>
                <a:latin typeface="Calibri" charset="0"/>
                <a:ea typeface="Calibri" charset="0"/>
                <a:cs typeface="Calibri" charset="0"/>
                <a:sym typeface="Lucida Grande"/>
              </a:rPr>
              <a:t> </a:t>
            </a:r>
            <a:r>
              <a:rPr lang="en-US" dirty="0" err="1">
                <a:solidFill>
                  <a:schemeClr val="bg1"/>
                </a:solidFill>
                <a:latin typeface="Calibri" charset="0"/>
                <a:ea typeface="Calibri" charset="0"/>
                <a:cs typeface="Calibri" charset="0"/>
                <a:sym typeface="Lucida Grande"/>
              </a:rPr>
              <a:t>нет</a:t>
            </a:r>
            <a:r>
              <a:rPr lang="en-US" dirty="0">
                <a:solidFill>
                  <a:schemeClr val="bg1"/>
                </a:solidFill>
                <a:latin typeface="Calibri" charset="0"/>
                <a:ea typeface="Calibri" charset="0"/>
                <a:cs typeface="Calibri" charset="0"/>
                <a:sym typeface="Lucida Grande"/>
              </a:rPr>
              <a:t> </a:t>
            </a:r>
            <a:r>
              <a:rPr lang="en-US" dirty="0" err="1">
                <a:solidFill>
                  <a:schemeClr val="bg1"/>
                </a:solidFill>
                <a:latin typeface="Calibri" charset="0"/>
                <a:ea typeface="Calibri" charset="0"/>
                <a:cs typeface="Calibri" charset="0"/>
                <a:sym typeface="Lucida Grande"/>
              </a:rPr>
              <a:t>нужды</a:t>
            </a:r>
            <a:r>
              <a:rPr lang="en-US" dirty="0">
                <a:solidFill>
                  <a:schemeClr val="bg1"/>
                </a:solidFill>
                <a:latin typeface="Calibri" charset="0"/>
                <a:ea typeface="Calibri" charset="0"/>
                <a:cs typeface="Calibri" charset="0"/>
                <a:sym typeface="Lucida Grande"/>
              </a:rPr>
              <a:t> </a:t>
            </a:r>
            <a:r>
              <a:rPr lang="en-US" dirty="0" err="1">
                <a:solidFill>
                  <a:schemeClr val="bg1"/>
                </a:solidFill>
                <a:latin typeface="Calibri" charset="0"/>
                <a:ea typeface="Calibri" charset="0"/>
                <a:cs typeface="Calibri" charset="0"/>
                <a:sym typeface="Lucida Grande"/>
              </a:rPr>
              <a:t>говорить</a:t>
            </a:r>
            <a:r>
              <a:rPr lang="en-US" dirty="0">
                <a:solidFill>
                  <a:schemeClr val="bg1"/>
                </a:solidFill>
                <a:latin typeface="Calibri" charset="0"/>
                <a:ea typeface="Calibri" charset="0"/>
                <a:cs typeface="Calibri" charset="0"/>
                <a:sym typeface="Lucida Grande"/>
              </a:rPr>
              <a:t> </a:t>
            </a:r>
            <a:r>
              <a:rPr lang="en-US" dirty="0" err="1">
                <a:solidFill>
                  <a:schemeClr val="bg1"/>
                </a:solidFill>
                <a:latin typeface="Calibri" charset="0"/>
                <a:ea typeface="Calibri" charset="0"/>
                <a:cs typeface="Calibri" charset="0"/>
                <a:sym typeface="Lucida Grande"/>
              </a:rPr>
              <a:t>о</a:t>
            </a:r>
            <a:r>
              <a:rPr lang="en-US" dirty="0">
                <a:solidFill>
                  <a:schemeClr val="bg1"/>
                </a:solidFill>
                <a:latin typeface="Calibri" charset="0"/>
                <a:ea typeface="Calibri" charset="0"/>
                <a:cs typeface="Calibri" charset="0"/>
                <a:sym typeface="Lucida Grande"/>
              </a:rPr>
              <a:t> </a:t>
            </a:r>
            <a:r>
              <a:rPr lang="en-US" dirty="0" err="1">
                <a:solidFill>
                  <a:schemeClr val="bg1"/>
                </a:solidFill>
                <a:latin typeface="Calibri" charset="0"/>
                <a:ea typeface="Calibri" charset="0"/>
                <a:cs typeface="Calibri" charset="0"/>
                <a:sym typeface="Lucida Grande"/>
              </a:rPr>
              <a:t>своих</a:t>
            </a:r>
            <a:r>
              <a:rPr lang="en-US" dirty="0">
                <a:solidFill>
                  <a:schemeClr val="bg1"/>
                </a:solidFill>
                <a:latin typeface="Calibri" charset="0"/>
                <a:ea typeface="Calibri" charset="0"/>
                <a:cs typeface="Calibri" charset="0"/>
                <a:sym typeface="Lucida Grande"/>
              </a:rPr>
              <a:t> </a:t>
            </a:r>
            <a:r>
              <a:rPr lang="en-US" dirty="0" err="1">
                <a:solidFill>
                  <a:schemeClr val="bg1"/>
                </a:solidFill>
                <a:latin typeface="Calibri" charset="0"/>
                <a:ea typeface="Calibri" charset="0"/>
                <a:cs typeface="Calibri" charset="0"/>
                <a:sym typeface="Lucida Grande"/>
              </a:rPr>
              <a:t>титулах</a:t>
            </a:r>
            <a:r>
              <a:rPr lang="en-US" dirty="0">
                <a:solidFill>
                  <a:schemeClr val="bg1"/>
                </a:solidFill>
                <a:latin typeface="Calibri" charset="0"/>
                <a:ea typeface="Calibri" charset="0"/>
                <a:cs typeface="Calibri" charset="0"/>
                <a:sym typeface="Lucida Grande"/>
              </a:rPr>
              <a:t> </a:t>
            </a:r>
            <a:r>
              <a:rPr lang="en-US" dirty="0" err="1">
                <a:solidFill>
                  <a:schemeClr val="bg1"/>
                </a:solidFill>
                <a:latin typeface="Calibri" charset="0"/>
                <a:ea typeface="Calibri" charset="0"/>
                <a:cs typeface="Calibri" charset="0"/>
                <a:sym typeface="Lucida Grande"/>
              </a:rPr>
              <a:t>или</a:t>
            </a:r>
            <a:r>
              <a:rPr lang="en-US" dirty="0">
                <a:solidFill>
                  <a:schemeClr val="bg1"/>
                </a:solidFill>
                <a:latin typeface="Calibri" charset="0"/>
                <a:ea typeface="Calibri" charset="0"/>
                <a:cs typeface="Calibri" charset="0"/>
                <a:sym typeface="Lucida Grande"/>
              </a:rPr>
              <a:t> </a:t>
            </a:r>
            <a:r>
              <a:rPr lang="en-US" dirty="0" err="1">
                <a:solidFill>
                  <a:schemeClr val="bg1"/>
                </a:solidFill>
                <a:latin typeface="Calibri" charset="0"/>
                <a:ea typeface="Calibri" charset="0"/>
                <a:cs typeface="Calibri" charset="0"/>
                <a:sym typeface="Lucida Grande"/>
              </a:rPr>
              <a:t>достижениях</a:t>
            </a:r>
            <a:r>
              <a:rPr lang="en-US" dirty="0">
                <a:solidFill>
                  <a:schemeClr val="bg1"/>
                </a:solidFill>
                <a:latin typeface="Calibri" charset="0"/>
                <a:ea typeface="Calibri" charset="0"/>
                <a:cs typeface="Calibri" charset="0"/>
                <a:sym typeface="Lucida Grande"/>
              </a:rPr>
              <a:t>, </a:t>
            </a:r>
            <a:r>
              <a:rPr lang="en-US" dirty="0" err="1">
                <a:solidFill>
                  <a:schemeClr val="bg1"/>
                </a:solidFill>
                <a:latin typeface="Calibri" charset="0"/>
                <a:ea typeface="Calibri" charset="0"/>
                <a:cs typeface="Calibri" charset="0"/>
                <a:sym typeface="Lucida Grande"/>
              </a:rPr>
              <a:t>они</a:t>
            </a:r>
            <a:r>
              <a:rPr lang="en-US" dirty="0">
                <a:solidFill>
                  <a:schemeClr val="bg1"/>
                </a:solidFill>
                <a:latin typeface="Calibri" charset="0"/>
                <a:ea typeface="Calibri" charset="0"/>
                <a:cs typeface="Calibri" charset="0"/>
                <a:sym typeface="Lucida Grande"/>
              </a:rPr>
              <a:t> </a:t>
            </a:r>
            <a:r>
              <a:rPr lang="en-US" dirty="0" err="1">
                <a:solidFill>
                  <a:schemeClr val="bg1"/>
                </a:solidFill>
                <a:latin typeface="Calibri" charset="0"/>
                <a:ea typeface="Calibri" charset="0"/>
                <a:cs typeface="Calibri" charset="0"/>
                <a:sym typeface="Lucida Grande"/>
              </a:rPr>
              <a:t>готовы</a:t>
            </a:r>
            <a:r>
              <a:rPr lang="en-US" dirty="0">
                <a:solidFill>
                  <a:schemeClr val="bg1"/>
                </a:solidFill>
                <a:latin typeface="Calibri" charset="0"/>
                <a:ea typeface="Calibri" charset="0"/>
                <a:cs typeface="Calibri" charset="0"/>
                <a:sym typeface="Lucida Grande"/>
              </a:rPr>
              <a:t> </a:t>
            </a:r>
            <a:r>
              <a:rPr lang="en-US" dirty="0" err="1">
                <a:solidFill>
                  <a:schemeClr val="bg1"/>
                </a:solidFill>
                <a:latin typeface="Calibri" charset="0"/>
                <a:ea typeface="Calibri" charset="0"/>
                <a:cs typeface="Calibri" charset="0"/>
                <a:sym typeface="Lucida Grande"/>
              </a:rPr>
              <a:t>к</a:t>
            </a:r>
            <a:r>
              <a:rPr lang="en-US" dirty="0">
                <a:solidFill>
                  <a:schemeClr val="bg1"/>
                </a:solidFill>
                <a:latin typeface="Calibri" charset="0"/>
                <a:ea typeface="Calibri" charset="0"/>
                <a:cs typeface="Calibri" charset="0"/>
                <a:sym typeface="Lucida Grande"/>
              </a:rPr>
              <a:t> </a:t>
            </a:r>
            <a:r>
              <a:rPr lang="en-US" dirty="0" err="1">
                <a:solidFill>
                  <a:schemeClr val="bg1"/>
                </a:solidFill>
                <a:latin typeface="Calibri" charset="0"/>
                <a:ea typeface="Calibri" charset="0"/>
                <a:cs typeface="Calibri" charset="0"/>
                <a:sym typeface="Lucida Grande"/>
              </a:rPr>
              <a:t>тому</a:t>
            </a:r>
            <a:r>
              <a:rPr lang="en-US" dirty="0">
                <a:solidFill>
                  <a:schemeClr val="bg1"/>
                </a:solidFill>
                <a:latin typeface="Calibri" charset="0"/>
                <a:ea typeface="Calibri" charset="0"/>
                <a:cs typeface="Calibri" charset="0"/>
                <a:sym typeface="Lucida Grande"/>
              </a:rPr>
              <a:t>, </a:t>
            </a:r>
            <a:r>
              <a:rPr lang="en-US" dirty="0" err="1">
                <a:solidFill>
                  <a:schemeClr val="bg1"/>
                </a:solidFill>
                <a:latin typeface="Calibri" charset="0"/>
                <a:ea typeface="Calibri" charset="0"/>
                <a:cs typeface="Calibri" charset="0"/>
                <a:sym typeface="Lucida Grande"/>
              </a:rPr>
              <a:t>чтобы</a:t>
            </a:r>
            <a:r>
              <a:rPr lang="en-US" dirty="0">
                <a:solidFill>
                  <a:schemeClr val="bg1"/>
                </a:solidFill>
                <a:latin typeface="Calibri" charset="0"/>
                <a:ea typeface="Calibri" charset="0"/>
                <a:cs typeface="Calibri" charset="0"/>
                <a:sym typeface="Lucida Grande"/>
              </a:rPr>
              <a:t> </a:t>
            </a:r>
            <a:r>
              <a:rPr lang="en-US" dirty="0" err="1">
                <a:solidFill>
                  <a:schemeClr val="bg1"/>
                </a:solidFill>
                <a:latin typeface="Calibri" charset="0"/>
                <a:ea typeface="Calibri" charset="0"/>
                <a:cs typeface="Calibri" charset="0"/>
                <a:sym typeface="Lucida Grande"/>
              </a:rPr>
              <a:t>их</a:t>
            </a:r>
            <a:r>
              <a:rPr lang="en-US" dirty="0">
                <a:solidFill>
                  <a:schemeClr val="bg1"/>
                </a:solidFill>
                <a:latin typeface="Calibri" charset="0"/>
                <a:ea typeface="Calibri" charset="0"/>
                <a:cs typeface="Calibri" charset="0"/>
                <a:sym typeface="Lucida Grande"/>
              </a:rPr>
              <a:t> </a:t>
            </a:r>
            <a:r>
              <a:rPr lang="en-US" dirty="0" err="1">
                <a:solidFill>
                  <a:schemeClr val="bg1"/>
                </a:solidFill>
                <a:latin typeface="Calibri" charset="0"/>
                <a:ea typeface="Calibri" charset="0"/>
                <a:cs typeface="Calibri" charset="0"/>
                <a:sym typeface="Lucida Grande"/>
              </a:rPr>
              <a:t>не</a:t>
            </a:r>
            <a:r>
              <a:rPr lang="en-US" dirty="0">
                <a:solidFill>
                  <a:schemeClr val="bg1"/>
                </a:solidFill>
                <a:latin typeface="Calibri" charset="0"/>
                <a:ea typeface="Calibri" charset="0"/>
                <a:cs typeface="Calibri" charset="0"/>
                <a:sym typeface="Lucida Grande"/>
              </a:rPr>
              <a:t> </a:t>
            </a:r>
            <a:r>
              <a:rPr lang="en-US" dirty="0" err="1">
                <a:solidFill>
                  <a:schemeClr val="bg1"/>
                </a:solidFill>
                <a:latin typeface="Calibri" charset="0"/>
                <a:ea typeface="Calibri" charset="0"/>
                <a:cs typeface="Calibri" charset="0"/>
                <a:sym typeface="Lucida Grande"/>
              </a:rPr>
              <a:t>замечали</a:t>
            </a:r>
            <a:r>
              <a:rPr lang="en-US" dirty="0">
                <a:solidFill>
                  <a:schemeClr val="bg1"/>
                </a:solidFill>
                <a:latin typeface="Calibri" charset="0"/>
                <a:ea typeface="Calibri" charset="0"/>
                <a:cs typeface="Calibri" charset="0"/>
                <a:sym typeface="Lucida Grande"/>
              </a:rPr>
              <a:t>, </a:t>
            </a:r>
            <a:r>
              <a:rPr lang="en-US" dirty="0" err="1">
                <a:solidFill>
                  <a:schemeClr val="bg1"/>
                </a:solidFill>
                <a:latin typeface="Calibri" charset="0"/>
                <a:ea typeface="Calibri" charset="0"/>
                <a:cs typeface="Calibri" charset="0"/>
                <a:sym typeface="Lucida Grande"/>
              </a:rPr>
              <a:t>лишь</a:t>
            </a:r>
            <a:r>
              <a:rPr lang="en-US" dirty="0">
                <a:solidFill>
                  <a:schemeClr val="bg1"/>
                </a:solidFill>
                <a:latin typeface="Calibri" charset="0"/>
                <a:ea typeface="Calibri" charset="0"/>
                <a:cs typeface="Calibri" charset="0"/>
                <a:sym typeface="Lucida Grande"/>
              </a:rPr>
              <a:t> </a:t>
            </a:r>
            <a:r>
              <a:rPr lang="en-US" dirty="0" err="1">
                <a:solidFill>
                  <a:schemeClr val="bg1"/>
                </a:solidFill>
                <a:latin typeface="Calibri" charset="0"/>
                <a:ea typeface="Calibri" charset="0"/>
                <a:cs typeface="Calibri" charset="0"/>
                <a:sym typeface="Lucida Grande"/>
              </a:rPr>
              <a:t>бы</a:t>
            </a:r>
            <a:r>
              <a:rPr lang="en-US" dirty="0">
                <a:solidFill>
                  <a:schemeClr val="bg1"/>
                </a:solidFill>
                <a:latin typeface="Calibri" charset="0"/>
                <a:ea typeface="Calibri" charset="0"/>
                <a:cs typeface="Calibri" charset="0"/>
                <a:sym typeface="Lucida Grande"/>
              </a:rPr>
              <a:t> </a:t>
            </a:r>
            <a:r>
              <a:rPr lang="en-US" dirty="0" err="1">
                <a:solidFill>
                  <a:schemeClr val="bg1"/>
                </a:solidFill>
                <a:latin typeface="Calibri" charset="0"/>
                <a:ea typeface="Calibri" charset="0"/>
                <a:cs typeface="Calibri" charset="0"/>
                <a:sym typeface="Lucida Grande"/>
              </a:rPr>
              <a:t>был</a:t>
            </a:r>
            <a:r>
              <a:rPr lang="en-US" dirty="0">
                <a:solidFill>
                  <a:schemeClr val="bg1"/>
                </a:solidFill>
                <a:latin typeface="Calibri" charset="0"/>
                <a:ea typeface="Calibri" charset="0"/>
                <a:cs typeface="Calibri" charset="0"/>
                <a:sym typeface="Lucida Grande"/>
              </a:rPr>
              <a:t> </a:t>
            </a:r>
            <a:r>
              <a:rPr lang="en-US" dirty="0" err="1">
                <a:solidFill>
                  <a:schemeClr val="bg1"/>
                </a:solidFill>
                <a:latin typeface="Calibri" charset="0"/>
                <a:ea typeface="Calibri" charset="0"/>
                <a:cs typeface="Calibri" charset="0"/>
                <a:sym typeface="Lucida Grande"/>
              </a:rPr>
              <a:t>прославлен</a:t>
            </a:r>
            <a:r>
              <a:rPr lang="en-US" dirty="0">
                <a:solidFill>
                  <a:schemeClr val="bg1"/>
                </a:solidFill>
                <a:latin typeface="Calibri" charset="0"/>
                <a:ea typeface="Calibri" charset="0"/>
                <a:cs typeface="Calibri" charset="0"/>
                <a:sym typeface="Lucida Grande"/>
              </a:rPr>
              <a:t> </a:t>
            </a:r>
            <a:r>
              <a:rPr lang="en-US" dirty="0" err="1">
                <a:solidFill>
                  <a:schemeClr val="bg1"/>
                </a:solidFill>
                <a:latin typeface="Calibri" charset="0"/>
                <a:ea typeface="Calibri" charset="0"/>
                <a:cs typeface="Calibri" charset="0"/>
                <a:sym typeface="Lucida Grande"/>
              </a:rPr>
              <a:t>Бог</a:t>
            </a:r>
            <a:r>
              <a:rPr lang="en-US" dirty="0">
                <a:solidFill>
                  <a:schemeClr val="bg1"/>
                </a:solidFill>
                <a:latin typeface="Calibri" charset="0"/>
                <a:ea typeface="Calibri" charset="0"/>
                <a:cs typeface="Calibri" charset="0"/>
                <a:sym typeface="Lucida Grande"/>
              </a:rPr>
              <a:t>.</a:t>
            </a:r>
          </a:p>
          <a:p>
            <a:pPr marL="457200" marR="457200" indent="-228600" algn="l" defTabSz="457200">
              <a:defRPr b="1">
                <a:solidFill>
                  <a:srgbClr val="000000"/>
                </a:solidFill>
                <a:latin typeface="Calibri"/>
                <a:ea typeface="Calibri"/>
                <a:cs typeface="Calibri"/>
                <a:sym typeface="Calibri"/>
              </a:defRPr>
            </a:pPr>
            <a:endParaRPr dirty="0">
              <a:solidFill>
                <a:schemeClr val="bg1"/>
              </a:solidFill>
              <a:latin typeface="Calibri" charset="0"/>
              <a:ea typeface="Calibri" charset="0"/>
              <a:cs typeface="Calibri" charset="0"/>
            </a:endParaRPr>
          </a:p>
        </p:txBody>
      </p:sp>
      <p:sp>
        <p:nvSpPr>
          <p:cNvPr id="228" name="Slide 5"/>
          <p:cNvSpPr/>
          <p:nvPr/>
        </p:nvSpPr>
        <p:spPr>
          <a:xfrm>
            <a:off x="10720402" y="698500"/>
            <a:ext cx="1512244" cy="647701"/>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a:solidFill>
                  <a:srgbClr val="FFFFFF"/>
                </a:solidFill>
                <a:latin typeface="Abadi MT Condensed Extra Bold"/>
                <a:ea typeface="Abadi MT Condensed Extra Bold"/>
                <a:cs typeface="Abadi MT Condensed Extra Bold"/>
                <a:sym typeface="Abadi MT Condensed Extra Bold"/>
              </a:defRPr>
            </a:lvl1pPr>
          </a:lstStyle>
          <a:p>
            <a:r>
              <a:t>Slide 5</a:t>
            </a:r>
          </a:p>
        </p:txBody>
      </p:sp>
    </p:spTree>
    <p:extLst>
      <p:ext uri="{BB962C8B-B14F-4D97-AF65-F5344CB8AC3E}">
        <p14:creationId xmlns:p14="http://schemas.microsoft.com/office/powerpoint/2010/main" val="1284212178"/>
      </p:ext>
    </p:extLst>
  </p:cSld>
  <p:clrMapOvr>
    <a:masterClrMapping/>
  </p:clrMapOvr>
  <p:transition spd="med"/>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 name="• Proud self-filled people have difficulty serving and submitting to others, and they are especially prone to criticize and murmur against those in positions of authority or leadership.…"/>
          <p:cNvSpPr/>
          <p:nvPr/>
        </p:nvSpPr>
        <p:spPr>
          <a:xfrm>
            <a:off x="688346" y="1022350"/>
            <a:ext cx="11544300" cy="7858562"/>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p>
            <a:pPr lvl="0"/>
            <a:r>
              <a:rPr lang="en-US" b="1" dirty="0" err="1">
                <a:solidFill>
                  <a:schemeClr val="bg1"/>
                </a:solidFill>
                <a:latin typeface="Calibri" charset="0"/>
                <a:ea typeface="Calibri" charset="0"/>
                <a:cs typeface="Calibri" charset="0"/>
                <a:sym typeface="Lucida Grande"/>
              </a:rPr>
              <a:t>Гордые</a:t>
            </a:r>
            <a:r>
              <a:rPr lang="en-US" b="1" dirty="0">
                <a:solidFill>
                  <a:schemeClr val="bg1"/>
                </a:solidFill>
                <a:latin typeface="Calibri" charset="0"/>
                <a:ea typeface="Calibri" charset="0"/>
                <a:cs typeface="Calibri" charset="0"/>
                <a:sym typeface="Lucida Grande"/>
              </a:rPr>
              <a:t> </a:t>
            </a:r>
            <a:r>
              <a:rPr lang="en-US" b="1" dirty="0" err="1">
                <a:solidFill>
                  <a:schemeClr val="bg1"/>
                </a:solidFill>
                <a:latin typeface="Calibri" charset="0"/>
                <a:ea typeface="Calibri" charset="0"/>
                <a:cs typeface="Calibri" charset="0"/>
                <a:sym typeface="Lucida Grande"/>
              </a:rPr>
              <a:t>самодовольные</a:t>
            </a:r>
            <a:r>
              <a:rPr lang="en-US" b="1" dirty="0">
                <a:solidFill>
                  <a:schemeClr val="bg1"/>
                </a:solidFill>
                <a:latin typeface="Calibri" charset="0"/>
                <a:ea typeface="Calibri" charset="0"/>
                <a:cs typeface="Calibri" charset="0"/>
                <a:sym typeface="Lucida Grande"/>
              </a:rPr>
              <a:t> </a:t>
            </a:r>
            <a:r>
              <a:rPr lang="en-US" b="1" dirty="0" err="1">
                <a:solidFill>
                  <a:schemeClr val="bg1"/>
                </a:solidFill>
                <a:latin typeface="Calibri" charset="0"/>
                <a:ea typeface="Calibri" charset="0"/>
                <a:cs typeface="Calibri" charset="0"/>
                <a:sym typeface="Lucida Grande"/>
              </a:rPr>
              <a:t>люди</a:t>
            </a:r>
            <a:r>
              <a:rPr lang="en-US" b="1" dirty="0">
                <a:solidFill>
                  <a:schemeClr val="bg1"/>
                </a:solidFill>
                <a:latin typeface="Calibri" charset="0"/>
                <a:ea typeface="Calibri" charset="0"/>
                <a:cs typeface="Calibri" charset="0"/>
                <a:sym typeface="Lucida Grande"/>
              </a:rPr>
              <a:t> </a:t>
            </a:r>
            <a:r>
              <a:rPr lang="en-US" b="1" dirty="0" err="1">
                <a:solidFill>
                  <a:schemeClr val="bg1"/>
                </a:solidFill>
                <a:latin typeface="Calibri" charset="0"/>
                <a:ea typeface="Calibri" charset="0"/>
                <a:cs typeface="Calibri" charset="0"/>
                <a:sym typeface="Lucida Grande"/>
              </a:rPr>
              <a:t>используют</a:t>
            </a:r>
            <a:r>
              <a:rPr lang="en-US" b="1" dirty="0">
                <a:solidFill>
                  <a:schemeClr val="bg1"/>
                </a:solidFill>
                <a:latin typeface="Calibri" charset="0"/>
                <a:ea typeface="Calibri" charset="0"/>
                <a:cs typeface="Calibri" charset="0"/>
                <a:sym typeface="Lucida Grande"/>
              </a:rPr>
              <a:t> </a:t>
            </a:r>
            <a:r>
              <a:rPr lang="en-US" b="1" dirty="0" err="1">
                <a:solidFill>
                  <a:schemeClr val="bg1"/>
                </a:solidFill>
                <a:latin typeface="Calibri" charset="0"/>
                <a:ea typeface="Calibri" charset="0"/>
                <a:cs typeface="Calibri" charset="0"/>
                <a:sym typeface="Lucida Grande"/>
              </a:rPr>
              <a:t>свою</a:t>
            </a:r>
            <a:r>
              <a:rPr lang="en-US" b="1" dirty="0">
                <a:solidFill>
                  <a:schemeClr val="bg1"/>
                </a:solidFill>
                <a:latin typeface="Calibri" charset="0"/>
                <a:ea typeface="Calibri" charset="0"/>
                <a:cs typeface="Calibri" charset="0"/>
                <a:sym typeface="Lucida Grande"/>
              </a:rPr>
              <a:t> </a:t>
            </a:r>
            <a:r>
              <a:rPr lang="en-US" b="1" dirty="0" err="1">
                <a:solidFill>
                  <a:schemeClr val="bg1"/>
                </a:solidFill>
                <a:latin typeface="Calibri" charset="0"/>
                <a:ea typeface="Calibri" charset="0"/>
                <a:cs typeface="Calibri" charset="0"/>
                <a:sym typeface="Lucida Grande"/>
              </a:rPr>
              <a:t>жизнь</a:t>
            </a:r>
            <a:r>
              <a:rPr lang="en-US" b="1" dirty="0">
                <a:solidFill>
                  <a:schemeClr val="bg1"/>
                </a:solidFill>
                <a:latin typeface="Calibri" charset="0"/>
                <a:ea typeface="Calibri" charset="0"/>
                <a:cs typeface="Calibri" charset="0"/>
                <a:sym typeface="Lucida Grande"/>
              </a:rPr>
              <a:t> </a:t>
            </a:r>
            <a:r>
              <a:rPr lang="en-US" b="1" dirty="0" err="1">
                <a:solidFill>
                  <a:schemeClr val="bg1"/>
                </a:solidFill>
                <a:latin typeface="Calibri" charset="0"/>
                <a:ea typeface="Calibri" charset="0"/>
                <a:cs typeface="Calibri" charset="0"/>
                <a:sym typeface="Lucida Grande"/>
              </a:rPr>
              <a:t>и</a:t>
            </a:r>
            <a:r>
              <a:rPr lang="en-US" b="1" dirty="0">
                <a:solidFill>
                  <a:schemeClr val="bg1"/>
                </a:solidFill>
                <a:latin typeface="Calibri" charset="0"/>
                <a:ea typeface="Calibri" charset="0"/>
                <a:cs typeface="Calibri" charset="0"/>
                <a:sym typeface="Lucida Grande"/>
              </a:rPr>
              <a:t> </a:t>
            </a:r>
            <a:r>
              <a:rPr lang="en-US" b="1" dirty="0" err="1">
                <a:solidFill>
                  <a:schemeClr val="bg1"/>
                </a:solidFill>
                <a:latin typeface="Calibri" charset="0"/>
                <a:ea typeface="Calibri" charset="0"/>
                <a:cs typeface="Calibri" charset="0"/>
                <a:sym typeface="Lucida Grande"/>
              </a:rPr>
              <a:t>влияние</a:t>
            </a:r>
            <a:r>
              <a:rPr lang="en-US" b="1" dirty="0">
                <a:solidFill>
                  <a:schemeClr val="bg1"/>
                </a:solidFill>
                <a:latin typeface="Calibri" charset="0"/>
                <a:ea typeface="Calibri" charset="0"/>
                <a:cs typeface="Calibri" charset="0"/>
                <a:sym typeface="Lucida Grande"/>
              </a:rPr>
              <a:t> </a:t>
            </a:r>
            <a:r>
              <a:rPr lang="en-US" b="1" dirty="0" err="1">
                <a:solidFill>
                  <a:schemeClr val="bg1"/>
                </a:solidFill>
                <a:latin typeface="Calibri" charset="0"/>
                <a:ea typeface="Calibri" charset="0"/>
                <a:cs typeface="Calibri" charset="0"/>
                <a:sym typeface="Lucida Grande"/>
              </a:rPr>
              <a:t>для</a:t>
            </a:r>
            <a:r>
              <a:rPr lang="en-US" b="1" dirty="0">
                <a:solidFill>
                  <a:schemeClr val="bg1"/>
                </a:solidFill>
                <a:latin typeface="Calibri" charset="0"/>
                <a:ea typeface="Calibri" charset="0"/>
                <a:cs typeface="Calibri" charset="0"/>
                <a:sym typeface="Lucida Grande"/>
              </a:rPr>
              <a:t> </a:t>
            </a:r>
            <a:r>
              <a:rPr lang="en-US" b="1" dirty="0" err="1">
                <a:solidFill>
                  <a:schemeClr val="bg1"/>
                </a:solidFill>
                <a:latin typeface="Calibri" charset="0"/>
                <a:ea typeface="Calibri" charset="0"/>
                <a:cs typeface="Calibri" charset="0"/>
                <a:sym typeface="Lucida Grande"/>
              </a:rPr>
              <a:t>того</a:t>
            </a:r>
            <a:r>
              <a:rPr lang="en-US" b="1" dirty="0">
                <a:solidFill>
                  <a:schemeClr val="bg1"/>
                </a:solidFill>
                <a:latin typeface="Calibri" charset="0"/>
                <a:ea typeface="Calibri" charset="0"/>
                <a:cs typeface="Calibri" charset="0"/>
                <a:sym typeface="Lucida Grande"/>
              </a:rPr>
              <a:t>, </a:t>
            </a:r>
            <a:r>
              <a:rPr lang="en-US" b="1" dirty="0" err="1">
                <a:solidFill>
                  <a:schemeClr val="bg1"/>
                </a:solidFill>
                <a:latin typeface="Calibri" charset="0"/>
                <a:ea typeface="Calibri" charset="0"/>
                <a:cs typeface="Calibri" charset="0"/>
                <a:sym typeface="Lucida Grande"/>
              </a:rPr>
              <a:t>чтобы</a:t>
            </a:r>
            <a:r>
              <a:rPr lang="en-US" b="1" dirty="0">
                <a:solidFill>
                  <a:schemeClr val="bg1"/>
                </a:solidFill>
                <a:latin typeface="Calibri" charset="0"/>
                <a:ea typeface="Calibri" charset="0"/>
                <a:cs typeface="Calibri" charset="0"/>
                <a:sym typeface="Lucida Grande"/>
              </a:rPr>
              <a:t> </a:t>
            </a:r>
            <a:r>
              <a:rPr lang="en-US" b="1" dirty="0" err="1">
                <a:solidFill>
                  <a:schemeClr val="bg1"/>
                </a:solidFill>
                <a:latin typeface="Calibri" charset="0"/>
                <a:ea typeface="Calibri" charset="0"/>
                <a:cs typeface="Calibri" charset="0"/>
                <a:sym typeface="Lucida Grande"/>
              </a:rPr>
              <a:t>заниматься</a:t>
            </a:r>
            <a:r>
              <a:rPr lang="en-US" b="1" dirty="0">
                <a:solidFill>
                  <a:schemeClr val="bg1"/>
                </a:solidFill>
                <a:latin typeface="Calibri" charset="0"/>
                <a:ea typeface="Calibri" charset="0"/>
                <a:cs typeface="Calibri" charset="0"/>
                <a:sym typeface="Lucida Grande"/>
              </a:rPr>
              <a:t> </a:t>
            </a:r>
            <a:r>
              <a:rPr lang="en-US" b="1" dirty="0" err="1">
                <a:solidFill>
                  <a:schemeClr val="bg1"/>
                </a:solidFill>
                <a:latin typeface="Calibri" charset="0"/>
                <a:ea typeface="Calibri" charset="0"/>
                <a:cs typeface="Calibri" charset="0"/>
                <a:sym typeface="Lucida Grande"/>
              </a:rPr>
              <a:t>показухой</a:t>
            </a:r>
            <a:r>
              <a:rPr lang="en-US" b="1" dirty="0">
                <a:solidFill>
                  <a:schemeClr val="bg1"/>
                </a:solidFill>
                <a:latin typeface="Calibri" charset="0"/>
                <a:ea typeface="Calibri" charset="0"/>
                <a:cs typeface="Calibri" charset="0"/>
                <a:sym typeface="Lucida Grande"/>
              </a:rPr>
              <a:t>. </a:t>
            </a:r>
            <a:endParaRPr lang="en-US" dirty="0">
              <a:solidFill>
                <a:schemeClr val="bg1"/>
              </a:solidFill>
              <a:latin typeface="Calibri" charset="0"/>
              <a:ea typeface="Calibri" charset="0"/>
              <a:cs typeface="Calibri" charset="0"/>
              <a:sym typeface="Lucida Grande"/>
            </a:endParaRPr>
          </a:p>
          <a:p>
            <a:pPr lvl="0"/>
            <a:r>
              <a:rPr lang="ru-RU" dirty="0">
                <a:solidFill>
                  <a:schemeClr val="bg1"/>
                </a:solidFill>
                <a:latin typeface="Calibri" charset="0"/>
                <a:ea typeface="Calibri" charset="0"/>
                <a:cs typeface="Calibri" charset="0"/>
                <a:sym typeface="Lucida Grande"/>
              </a:rPr>
              <a:t>Смиренные бескорыстные люди используют свое положение и влияние, данное им Богом, чтобы возвысить лишь Христа. </a:t>
            </a:r>
            <a:endParaRPr lang="en-US" dirty="0">
              <a:solidFill>
                <a:schemeClr val="bg1"/>
              </a:solidFill>
              <a:latin typeface="Calibri" charset="0"/>
              <a:ea typeface="Calibri" charset="0"/>
              <a:cs typeface="Calibri" charset="0"/>
              <a:sym typeface="Lucida Grande"/>
            </a:endParaRPr>
          </a:p>
          <a:p>
            <a:r>
              <a:rPr lang="en-US" i="1" dirty="0">
                <a:solidFill>
                  <a:schemeClr val="bg1"/>
                </a:solidFill>
                <a:latin typeface="Calibri" charset="0"/>
                <a:ea typeface="Calibri" charset="0"/>
                <a:cs typeface="Calibri" charset="0"/>
                <a:sym typeface="Lucida Grande"/>
              </a:rPr>
              <a:t> </a:t>
            </a:r>
            <a:endParaRPr lang="en-US" dirty="0">
              <a:solidFill>
                <a:schemeClr val="bg1"/>
              </a:solidFill>
              <a:latin typeface="Calibri" charset="0"/>
              <a:ea typeface="Calibri" charset="0"/>
              <a:cs typeface="Calibri" charset="0"/>
              <a:sym typeface="Lucida Grande"/>
            </a:endParaRPr>
          </a:p>
          <a:p>
            <a:pPr lvl="0"/>
            <a:r>
              <a:rPr lang="en-US" b="1" dirty="0" err="1" smtClean="0">
                <a:solidFill>
                  <a:schemeClr val="bg1"/>
                </a:solidFill>
                <a:latin typeface="Calibri" charset="0"/>
                <a:ea typeface="Calibri" charset="0"/>
                <a:cs typeface="Calibri" charset="0"/>
                <a:sym typeface="Lucida Grande"/>
              </a:rPr>
              <a:t>Гордым</a:t>
            </a:r>
            <a:r>
              <a:rPr lang="en-US" b="1" dirty="0" smtClean="0">
                <a:solidFill>
                  <a:schemeClr val="bg1"/>
                </a:solidFill>
                <a:latin typeface="Calibri" charset="0"/>
                <a:ea typeface="Calibri" charset="0"/>
                <a:cs typeface="Calibri" charset="0"/>
                <a:sym typeface="Lucida Grande"/>
              </a:rPr>
              <a:t> </a:t>
            </a:r>
            <a:r>
              <a:rPr lang="en-US" b="1" dirty="0" err="1">
                <a:solidFill>
                  <a:schemeClr val="bg1"/>
                </a:solidFill>
                <a:latin typeface="Calibri" charset="0"/>
                <a:ea typeface="Calibri" charset="0"/>
                <a:cs typeface="Calibri" charset="0"/>
                <a:sym typeface="Lucida Grande"/>
              </a:rPr>
              <a:t>самодовольным</a:t>
            </a:r>
            <a:r>
              <a:rPr lang="en-US" b="1" dirty="0">
                <a:solidFill>
                  <a:schemeClr val="bg1"/>
                </a:solidFill>
                <a:latin typeface="Calibri" charset="0"/>
                <a:ea typeface="Calibri" charset="0"/>
                <a:cs typeface="Calibri" charset="0"/>
                <a:sym typeface="Lucida Grande"/>
              </a:rPr>
              <a:t> </a:t>
            </a:r>
            <a:r>
              <a:rPr lang="en-US" b="1" dirty="0" err="1">
                <a:solidFill>
                  <a:schemeClr val="bg1"/>
                </a:solidFill>
                <a:latin typeface="Calibri" charset="0"/>
                <a:ea typeface="Calibri" charset="0"/>
                <a:cs typeface="Calibri" charset="0"/>
                <a:sym typeface="Lucida Grande"/>
              </a:rPr>
              <a:t>людям</a:t>
            </a:r>
            <a:r>
              <a:rPr lang="en-US" b="1" dirty="0">
                <a:solidFill>
                  <a:schemeClr val="bg1"/>
                </a:solidFill>
                <a:latin typeface="Calibri" charset="0"/>
                <a:ea typeface="Calibri" charset="0"/>
                <a:cs typeface="Calibri" charset="0"/>
                <a:sym typeface="Lucida Grande"/>
              </a:rPr>
              <a:t> </a:t>
            </a:r>
            <a:r>
              <a:rPr lang="en-US" b="1" dirty="0" err="1">
                <a:solidFill>
                  <a:schemeClr val="bg1"/>
                </a:solidFill>
                <a:latin typeface="Calibri" charset="0"/>
                <a:ea typeface="Calibri" charset="0"/>
                <a:cs typeface="Calibri" charset="0"/>
                <a:sym typeface="Lucida Grande"/>
              </a:rPr>
              <a:t>сложно</a:t>
            </a:r>
            <a:r>
              <a:rPr lang="en-US" b="1" dirty="0">
                <a:solidFill>
                  <a:schemeClr val="bg1"/>
                </a:solidFill>
                <a:latin typeface="Calibri" charset="0"/>
                <a:ea typeface="Calibri" charset="0"/>
                <a:cs typeface="Calibri" charset="0"/>
                <a:sym typeface="Lucida Grande"/>
              </a:rPr>
              <a:t> </a:t>
            </a:r>
            <a:r>
              <a:rPr lang="en-US" b="1" dirty="0" err="1">
                <a:solidFill>
                  <a:schemeClr val="bg1"/>
                </a:solidFill>
                <a:latin typeface="Calibri" charset="0"/>
                <a:ea typeface="Calibri" charset="0"/>
                <a:cs typeface="Calibri" charset="0"/>
                <a:sym typeface="Lucida Grande"/>
              </a:rPr>
              <a:t>служить</a:t>
            </a:r>
            <a:r>
              <a:rPr lang="en-US" b="1" dirty="0">
                <a:solidFill>
                  <a:schemeClr val="bg1"/>
                </a:solidFill>
                <a:latin typeface="Calibri" charset="0"/>
                <a:ea typeface="Calibri" charset="0"/>
                <a:cs typeface="Calibri" charset="0"/>
                <a:sym typeface="Lucida Grande"/>
              </a:rPr>
              <a:t> </a:t>
            </a:r>
            <a:r>
              <a:rPr lang="en-US" b="1" dirty="0" err="1">
                <a:solidFill>
                  <a:schemeClr val="bg1"/>
                </a:solidFill>
                <a:latin typeface="Calibri" charset="0"/>
                <a:ea typeface="Calibri" charset="0"/>
                <a:cs typeface="Calibri" charset="0"/>
                <a:sym typeface="Lucida Grande"/>
              </a:rPr>
              <a:t>и</a:t>
            </a:r>
            <a:r>
              <a:rPr lang="en-US" b="1" dirty="0">
                <a:solidFill>
                  <a:schemeClr val="bg1"/>
                </a:solidFill>
                <a:latin typeface="Calibri" charset="0"/>
                <a:ea typeface="Calibri" charset="0"/>
                <a:cs typeface="Calibri" charset="0"/>
                <a:sym typeface="Lucida Grande"/>
              </a:rPr>
              <a:t> </a:t>
            </a:r>
            <a:r>
              <a:rPr lang="en-US" b="1" dirty="0" err="1">
                <a:solidFill>
                  <a:schemeClr val="bg1"/>
                </a:solidFill>
                <a:latin typeface="Calibri" charset="0"/>
                <a:ea typeface="Calibri" charset="0"/>
                <a:cs typeface="Calibri" charset="0"/>
                <a:sym typeface="Lucida Grande"/>
              </a:rPr>
              <a:t>подчиняться</a:t>
            </a:r>
            <a:r>
              <a:rPr lang="en-US" b="1" dirty="0">
                <a:solidFill>
                  <a:schemeClr val="bg1"/>
                </a:solidFill>
                <a:latin typeface="Calibri" charset="0"/>
                <a:ea typeface="Calibri" charset="0"/>
                <a:cs typeface="Calibri" charset="0"/>
                <a:sym typeface="Lucida Grande"/>
              </a:rPr>
              <a:t> </a:t>
            </a:r>
            <a:r>
              <a:rPr lang="en-US" b="1" dirty="0" err="1">
                <a:solidFill>
                  <a:schemeClr val="bg1"/>
                </a:solidFill>
                <a:latin typeface="Calibri" charset="0"/>
                <a:ea typeface="Calibri" charset="0"/>
                <a:cs typeface="Calibri" charset="0"/>
                <a:sym typeface="Lucida Grande"/>
              </a:rPr>
              <a:t>другим</a:t>
            </a:r>
            <a:r>
              <a:rPr lang="en-US" b="1" dirty="0">
                <a:solidFill>
                  <a:schemeClr val="bg1"/>
                </a:solidFill>
                <a:latin typeface="Calibri" charset="0"/>
                <a:ea typeface="Calibri" charset="0"/>
                <a:cs typeface="Calibri" charset="0"/>
                <a:sym typeface="Lucida Grande"/>
              </a:rPr>
              <a:t>, </a:t>
            </a:r>
            <a:r>
              <a:rPr lang="en-US" b="1" dirty="0" err="1">
                <a:solidFill>
                  <a:schemeClr val="bg1"/>
                </a:solidFill>
                <a:latin typeface="Calibri" charset="0"/>
                <a:ea typeface="Calibri" charset="0"/>
                <a:cs typeface="Calibri" charset="0"/>
                <a:sym typeface="Lucida Grande"/>
              </a:rPr>
              <a:t>они</a:t>
            </a:r>
            <a:r>
              <a:rPr lang="en-US" b="1" dirty="0">
                <a:solidFill>
                  <a:schemeClr val="bg1"/>
                </a:solidFill>
                <a:latin typeface="Calibri" charset="0"/>
                <a:ea typeface="Calibri" charset="0"/>
                <a:cs typeface="Calibri" charset="0"/>
                <a:sym typeface="Lucida Grande"/>
              </a:rPr>
              <a:t> </a:t>
            </a:r>
            <a:r>
              <a:rPr lang="en-US" b="1" dirty="0" err="1">
                <a:solidFill>
                  <a:schemeClr val="bg1"/>
                </a:solidFill>
                <a:latin typeface="Calibri" charset="0"/>
                <a:ea typeface="Calibri" charset="0"/>
                <a:cs typeface="Calibri" charset="0"/>
                <a:sym typeface="Lucida Grande"/>
              </a:rPr>
              <a:t>склонны</a:t>
            </a:r>
            <a:r>
              <a:rPr lang="en-US" b="1" dirty="0">
                <a:solidFill>
                  <a:schemeClr val="bg1"/>
                </a:solidFill>
                <a:latin typeface="Calibri" charset="0"/>
                <a:ea typeface="Calibri" charset="0"/>
                <a:cs typeface="Calibri" charset="0"/>
                <a:sym typeface="Lucida Grande"/>
              </a:rPr>
              <a:t> </a:t>
            </a:r>
            <a:r>
              <a:rPr lang="en-US" b="1" dirty="0" err="1">
                <a:solidFill>
                  <a:schemeClr val="bg1"/>
                </a:solidFill>
                <a:latin typeface="Calibri" charset="0"/>
                <a:ea typeface="Calibri" charset="0"/>
                <a:cs typeface="Calibri" charset="0"/>
                <a:sym typeface="Lucida Grande"/>
              </a:rPr>
              <a:t>критиковать</a:t>
            </a:r>
            <a:r>
              <a:rPr lang="en-US" b="1" dirty="0">
                <a:solidFill>
                  <a:schemeClr val="bg1"/>
                </a:solidFill>
                <a:latin typeface="Calibri" charset="0"/>
                <a:ea typeface="Calibri" charset="0"/>
                <a:cs typeface="Calibri" charset="0"/>
                <a:sym typeface="Lucida Grande"/>
              </a:rPr>
              <a:t> </a:t>
            </a:r>
            <a:r>
              <a:rPr lang="en-US" b="1" dirty="0" err="1">
                <a:solidFill>
                  <a:schemeClr val="bg1"/>
                </a:solidFill>
                <a:latin typeface="Calibri" charset="0"/>
                <a:ea typeface="Calibri" charset="0"/>
                <a:cs typeface="Calibri" charset="0"/>
                <a:sym typeface="Lucida Grande"/>
              </a:rPr>
              <a:t>тех</a:t>
            </a:r>
            <a:r>
              <a:rPr lang="en-US" b="1" dirty="0">
                <a:solidFill>
                  <a:schemeClr val="bg1"/>
                </a:solidFill>
                <a:latin typeface="Calibri" charset="0"/>
                <a:ea typeface="Calibri" charset="0"/>
                <a:cs typeface="Calibri" charset="0"/>
                <a:sym typeface="Lucida Grande"/>
              </a:rPr>
              <a:t>, </a:t>
            </a:r>
            <a:r>
              <a:rPr lang="en-US" b="1" dirty="0" err="1">
                <a:solidFill>
                  <a:schemeClr val="bg1"/>
                </a:solidFill>
                <a:latin typeface="Calibri" charset="0"/>
                <a:ea typeface="Calibri" charset="0"/>
                <a:cs typeface="Calibri" charset="0"/>
                <a:sym typeface="Lucida Grande"/>
              </a:rPr>
              <a:t>кто</a:t>
            </a:r>
            <a:r>
              <a:rPr lang="en-US" b="1" dirty="0">
                <a:solidFill>
                  <a:schemeClr val="bg1"/>
                </a:solidFill>
                <a:latin typeface="Calibri" charset="0"/>
                <a:ea typeface="Calibri" charset="0"/>
                <a:cs typeface="Calibri" charset="0"/>
                <a:sym typeface="Lucida Grande"/>
              </a:rPr>
              <a:t> </a:t>
            </a:r>
            <a:r>
              <a:rPr lang="en-US" b="1" dirty="0" err="1">
                <a:solidFill>
                  <a:schemeClr val="bg1"/>
                </a:solidFill>
                <a:latin typeface="Calibri" charset="0"/>
                <a:ea typeface="Calibri" charset="0"/>
                <a:cs typeface="Calibri" charset="0"/>
                <a:sym typeface="Lucida Grande"/>
              </a:rPr>
              <a:t>занимает</a:t>
            </a:r>
            <a:r>
              <a:rPr lang="en-US" b="1" dirty="0">
                <a:solidFill>
                  <a:schemeClr val="bg1"/>
                </a:solidFill>
                <a:latin typeface="Calibri" charset="0"/>
                <a:ea typeface="Calibri" charset="0"/>
                <a:cs typeface="Calibri" charset="0"/>
                <a:sym typeface="Lucida Grande"/>
              </a:rPr>
              <a:t> </a:t>
            </a:r>
            <a:r>
              <a:rPr lang="en-US" b="1" dirty="0" err="1">
                <a:solidFill>
                  <a:schemeClr val="bg1"/>
                </a:solidFill>
                <a:latin typeface="Calibri" charset="0"/>
                <a:ea typeface="Calibri" charset="0"/>
                <a:cs typeface="Calibri" charset="0"/>
                <a:sym typeface="Lucida Grande"/>
              </a:rPr>
              <a:t>руководящие</a:t>
            </a:r>
            <a:r>
              <a:rPr lang="en-US" b="1" dirty="0">
                <a:solidFill>
                  <a:schemeClr val="bg1"/>
                </a:solidFill>
                <a:latin typeface="Calibri" charset="0"/>
                <a:ea typeface="Calibri" charset="0"/>
                <a:cs typeface="Calibri" charset="0"/>
                <a:sym typeface="Lucida Grande"/>
              </a:rPr>
              <a:t> </a:t>
            </a:r>
            <a:r>
              <a:rPr lang="en-US" b="1" dirty="0" err="1">
                <a:solidFill>
                  <a:schemeClr val="bg1"/>
                </a:solidFill>
                <a:latin typeface="Calibri" charset="0"/>
                <a:ea typeface="Calibri" charset="0"/>
                <a:cs typeface="Calibri" charset="0"/>
                <a:sym typeface="Lucida Grande"/>
              </a:rPr>
              <a:t>позиции</a:t>
            </a:r>
            <a:r>
              <a:rPr lang="en-US" b="1" dirty="0">
                <a:solidFill>
                  <a:schemeClr val="bg1"/>
                </a:solidFill>
                <a:latin typeface="Calibri" charset="0"/>
                <a:ea typeface="Calibri" charset="0"/>
                <a:cs typeface="Calibri" charset="0"/>
                <a:sym typeface="Lucida Grande"/>
              </a:rPr>
              <a:t>. </a:t>
            </a:r>
            <a:endParaRPr lang="en-US" dirty="0">
              <a:solidFill>
                <a:schemeClr val="bg1"/>
              </a:solidFill>
              <a:latin typeface="Calibri" charset="0"/>
              <a:ea typeface="Calibri" charset="0"/>
              <a:cs typeface="Calibri" charset="0"/>
              <a:sym typeface="Lucida Grande"/>
            </a:endParaRPr>
          </a:p>
          <a:p>
            <a:pPr lvl="0"/>
            <a:r>
              <a:rPr lang="en-US" dirty="0" err="1">
                <a:solidFill>
                  <a:schemeClr val="bg1"/>
                </a:solidFill>
                <a:latin typeface="Calibri" charset="0"/>
                <a:ea typeface="Calibri" charset="0"/>
                <a:cs typeface="Calibri" charset="0"/>
                <a:sym typeface="Lucida Grande"/>
              </a:rPr>
              <a:t>Смиренные</a:t>
            </a:r>
            <a:r>
              <a:rPr lang="en-US" dirty="0">
                <a:solidFill>
                  <a:schemeClr val="bg1"/>
                </a:solidFill>
                <a:latin typeface="Calibri" charset="0"/>
                <a:ea typeface="Calibri" charset="0"/>
                <a:cs typeface="Calibri" charset="0"/>
                <a:sym typeface="Lucida Grande"/>
              </a:rPr>
              <a:t> </a:t>
            </a:r>
            <a:r>
              <a:rPr lang="en-US" dirty="0" err="1">
                <a:solidFill>
                  <a:schemeClr val="bg1"/>
                </a:solidFill>
                <a:latin typeface="Calibri" charset="0"/>
                <a:ea typeface="Calibri" charset="0"/>
                <a:cs typeface="Calibri" charset="0"/>
                <a:sym typeface="Lucida Grande"/>
              </a:rPr>
              <a:t>бескорыстные</a:t>
            </a:r>
            <a:r>
              <a:rPr lang="en-US" dirty="0">
                <a:solidFill>
                  <a:schemeClr val="bg1"/>
                </a:solidFill>
                <a:latin typeface="Calibri" charset="0"/>
                <a:ea typeface="Calibri" charset="0"/>
                <a:cs typeface="Calibri" charset="0"/>
                <a:sym typeface="Lucida Grande"/>
              </a:rPr>
              <a:t> </a:t>
            </a:r>
            <a:r>
              <a:rPr lang="en-US" dirty="0" err="1">
                <a:solidFill>
                  <a:schemeClr val="bg1"/>
                </a:solidFill>
                <a:latin typeface="Calibri" charset="0"/>
                <a:ea typeface="Calibri" charset="0"/>
                <a:cs typeface="Calibri" charset="0"/>
                <a:sym typeface="Lucida Grande"/>
              </a:rPr>
              <a:t>люди</a:t>
            </a:r>
            <a:r>
              <a:rPr lang="en-US" dirty="0">
                <a:solidFill>
                  <a:schemeClr val="bg1"/>
                </a:solidFill>
                <a:latin typeface="Calibri" charset="0"/>
                <a:ea typeface="Calibri" charset="0"/>
                <a:cs typeface="Calibri" charset="0"/>
                <a:sym typeface="Lucida Grande"/>
              </a:rPr>
              <a:t> </a:t>
            </a:r>
            <a:r>
              <a:rPr lang="en-US" dirty="0" err="1">
                <a:solidFill>
                  <a:schemeClr val="bg1"/>
                </a:solidFill>
                <a:latin typeface="Calibri" charset="0"/>
                <a:ea typeface="Calibri" charset="0"/>
                <a:cs typeface="Calibri" charset="0"/>
                <a:sym typeface="Lucida Grande"/>
              </a:rPr>
              <a:t>подобно</a:t>
            </a:r>
            <a:r>
              <a:rPr lang="en-US" dirty="0">
                <a:solidFill>
                  <a:schemeClr val="bg1"/>
                </a:solidFill>
                <a:latin typeface="Calibri" charset="0"/>
                <a:ea typeface="Calibri" charset="0"/>
                <a:cs typeface="Calibri" charset="0"/>
                <a:sym typeface="Lucida Grande"/>
              </a:rPr>
              <a:t> </a:t>
            </a:r>
            <a:r>
              <a:rPr lang="en-US" dirty="0" err="1" smtClean="0">
                <a:solidFill>
                  <a:schemeClr val="bg1"/>
                </a:solidFill>
                <a:latin typeface="Calibri" charset="0"/>
                <a:ea typeface="Calibri" charset="0"/>
                <a:cs typeface="Calibri" charset="0"/>
                <a:sym typeface="Lucida Grande"/>
              </a:rPr>
              <a:t>Иисус</a:t>
            </a:r>
            <a:r>
              <a:rPr lang="ru-RU" dirty="0" smtClean="0">
                <a:solidFill>
                  <a:schemeClr val="bg1"/>
                </a:solidFill>
                <a:latin typeface="Calibri" charset="0"/>
                <a:ea typeface="Calibri" charset="0"/>
                <a:cs typeface="Calibri" charset="0"/>
                <a:sym typeface="Lucida Grande"/>
              </a:rPr>
              <a:t>у</a:t>
            </a:r>
            <a:r>
              <a:rPr lang="en-US" dirty="0" smtClean="0">
                <a:solidFill>
                  <a:schemeClr val="bg1"/>
                </a:solidFill>
                <a:latin typeface="Calibri" charset="0"/>
                <a:ea typeface="Calibri" charset="0"/>
                <a:cs typeface="Calibri" charset="0"/>
                <a:sym typeface="Lucida Grande"/>
              </a:rPr>
              <a:t> </a:t>
            </a:r>
            <a:r>
              <a:rPr lang="en-US" dirty="0" err="1">
                <a:solidFill>
                  <a:schemeClr val="bg1"/>
                </a:solidFill>
                <a:latin typeface="Calibri" charset="0"/>
                <a:ea typeface="Calibri" charset="0"/>
                <a:cs typeface="Calibri" charset="0"/>
                <a:sym typeface="Lucida Grande"/>
              </a:rPr>
              <a:t>служат</a:t>
            </a:r>
            <a:r>
              <a:rPr lang="en-US" dirty="0">
                <a:solidFill>
                  <a:schemeClr val="bg1"/>
                </a:solidFill>
                <a:latin typeface="Calibri" charset="0"/>
                <a:ea typeface="Calibri" charset="0"/>
                <a:cs typeface="Calibri" charset="0"/>
                <a:sym typeface="Lucida Grande"/>
              </a:rPr>
              <a:t> </a:t>
            </a:r>
            <a:r>
              <a:rPr lang="en-US" dirty="0" err="1">
                <a:solidFill>
                  <a:schemeClr val="bg1"/>
                </a:solidFill>
                <a:latin typeface="Calibri" charset="0"/>
                <a:ea typeface="Calibri" charset="0"/>
                <a:cs typeface="Calibri" charset="0"/>
                <a:sym typeface="Lucida Grande"/>
              </a:rPr>
              <a:t>со</a:t>
            </a:r>
            <a:r>
              <a:rPr lang="en-US" dirty="0">
                <a:solidFill>
                  <a:schemeClr val="bg1"/>
                </a:solidFill>
                <a:latin typeface="Calibri" charset="0"/>
                <a:ea typeface="Calibri" charset="0"/>
                <a:cs typeface="Calibri" charset="0"/>
                <a:sym typeface="Lucida Grande"/>
              </a:rPr>
              <a:t> </a:t>
            </a:r>
            <a:r>
              <a:rPr lang="en-US" dirty="0" err="1">
                <a:solidFill>
                  <a:schemeClr val="bg1"/>
                </a:solidFill>
                <a:latin typeface="Calibri" charset="0"/>
                <a:ea typeface="Calibri" charset="0"/>
                <a:cs typeface="Calibri" charset="0"/>
                <a:sym typeface="Lucida Grande"/>
              </a:rPr>
              <a:t>смирением</a:t>
            </a:r>
            <a:r>
              <a:rPr lang="en-US" dirty="0">
                <a:solidFill>
                  <a:schemeClr val="bg1"/>
                </a:solidFill>
                <a:latin typeface="Calibri" charset="0"/>
                <a:ea typeface="Calibri" charset="0"/>
                <a:cs typeface="Calibri" charset="0"/>
                <a:sym typeface="Lucida Grande"/>
              </a:rPr>
              <a:t>, </a:t>
            </a:r>
            <a:r>
              <a:rPr lang="en-US" dirty="0" err="1">
                <a:solidFill>
                  <a:schemeClr val="bg1"/>
                </a:solidFill>
                <a:latin typeface="Calibri" charset="0"/>
                <a:ea typeface="Calibri" charset="0"/>
                <a:cs typeface="Calibri" charset="0"/>
                <a:sym typeface="Lucida Grande"/>
              </a:rPr>
              <a:t>независимо</a:t>
            </a:r>
            <a:r>
              <a:rPr lang="en-US" dirty="0">
                <a:solidFill>
                  <a:schemeClr val="bg1"/>
                </a:solidFill>
                <a:latin typeface="Calibri" charset="0"/>
                <a:ea typeface="Calibri" charset="0"/>
                <a:cs typeface="Calibri" charset="0"/>
                <a:sym typeface="Lucida Grande"/>
              </a:rPr>
              <a:t> </a:t>
            </a:r>
            <a:r>
              <a:rPr lang="en-US" dirty="0" err="1">
                <a:solidFill>
                  <a:schemeClr val="bg1"/>
                </a:solidFill>
                <a:latin typeface="Calibri" charset="0"/>
                <a:ea typeface="Calibri" charset="0"/>
                <a:cs typeface="Calibri" charset="0"/>
                <a:sym typeface="Lucida Grande"/>
              </a:rPr>
              <a:t>от</a:t>
            </a:r>
            <a:r>
              <a:rPr lang="en-US" dirty="0">
                <a:solidFill>
                  <a:schemeClr val="bg1"/>
                </a:solidFill>
                <a:latin typeface="Calibri" charset="0"/>
                <a:ea typeface="Calibri" charset="0"/>
                <a:cs typeface="Calibri" charset="0"/>
                <a:sym typeface="Lucida Grande"/>
              </a:rPr>
              <a:t> </a:t>
            </a:r>
            <a:r>
              <a:rPr lang="en-US" dirty="0" err="1">
                <a:solidFill>
                  <a:schemeClr val="bg1"/>
                </a:solidFill>
                <a:latin typeface="Calibri" charset="0"/>
                <a:ea typeface="Calibri" charset="0"/>
                <a:cs typeface="Calibri" charset="0"/>
                <a:sym typeface="Lucida Grande"/>
              </a:rPr>
              <a:t>положения</a:t>
            </a:r>
            <a:r>
              <a:rPr lang="en-US" dirty="0">
                <a:solidFill>
                  <a:schemeClr val="bg1"/>
                </a:solidFill>
                <a:latin typeface="Calibri" charset="0"/>
                <a:ea typeface="Calibri" charset="0"/>
                <a:cs typeface="Calibri" charset="0"/>
                <a:sym typeface="Lucida Grande"/>
              </a:rPr>
              <a:t> </a:t>
            </a:r>
            <a:r>
              <a:rPr lang="en-US" dirty="0" err="1">
                <a:solidFill>
                  <a:schemeClr val="bg1"/>
                </a:solidFill>
                <a:latin typeface="Calibri" charset="0"/>
                <a:ea typeface="Calibri" charset="0"/>
                <a:cs typeface="Calibri" charset="0"/>
                <a:sym typeface="Lucida Grande"/>
              </a:rPr>
              <a:t>или</a:t>
            </a:r>
            <a:r>
              <a:rPr lang="en-US" dirty="0">
                <a:solidFill>
                  <a:schemeClr val="bg1"/>
                </a:solidFill>
                <a:latin typeface="Calibri" charset="0"/>
                <a:ea typeface="Calibri" charset="0"/>
                <a:cs typeface="Calibri" charset="0"/>
                <a:sym typeface="Lucida Grande"/>
              </a:rPr>
              <a:t> </a:t>
            </a:r>
            <a:r>
              <a:rPr lang="en-US" dirty="0" err="1">
                <a:solidFill>
                  <a:schemeClr val="bg1"/>
                </a:solidFill>
                <a:latin typeface="Calibri" charset="0"/>
                <a:ea typeface="Calibri" charset="0"/>
                <a:cs typeface="Calibri" charset="0"/>
                <a:sym typeface="Lucida Grande"/>
              </a:rPr>
              <a:t>статуса</a:t>
            </a:r>
            <a:r>
              <a:rPr lang="en-US" dirty="0">
                <a:solidFill>
                  <a:schemeClr val="bg1"/>
                </a:solidFill>
                <a:latin typeface="Calibri" charset="0"/>
                <a:ea typeface="Calibri" charset="0"/>
                <a:cs typeface="Calibri" charset="0"/>
                <a:sym typeface="Lucida Grande"/>
              </a:rPr>
              <a:t> </a:t>
            </a:r>
            <a:r>
              <a:rPr lang="en-US" dirty="0" err="1">
                <a:solidFill>
                  <a:schemeClr val="bg1"/>
                </a:solidFill>
                <a:latin typeface="Calibri" charset="0"/>
                <a:ea typeface="Calibri" charset="0"/>
                <a:cs typeface="Calibri" charset="0"/>
                <a:sym typeface="Lucida Grande"/>
              </a:rPr>
              <a:t>людей</a:t>
            </a:r>
            <a:r>
              <a:rPr lang="en-US" dirty="0">
                <a:solidFill>
                  <a:schemeClr val="bg1"/>
                </a:solidFill>
                <a:latin typeface="Calibri" charset="0"/>
                <a:ea typeface="Calibri" charset="0"/>
                <a:cs typeface="Calibri" charset="0"/>
                <a:sym typeface="Lucida Grande"/>
              </a:rPr>
              <a:t>. </a:t>
            </a:r>
            <a:r>
              <a:rPr lang="en-US" dirty="0" err="1">
                <a:solidFill>
                  <a:schemeClr val="bg1"/>
                </a:solidFill>
                <a:latin typeface="Calibri" charset="0"/>
                <a:ea typeface="Calibri" charset="0"/>
                <a:cs typeface="Calibri" charset="0"/>
                <a:sym typeface="Lucida Grande"/>
              </a:rPr>
              <a:t>Они</a:t>
            </a:r>
            <a:r>
              <a:rPr lang="en-US" dirty="0">
                <a:solidFill>
                  <a:schemeClr val="bg1"/>
                </a:solidFill>
                <a:latin typeface="Calibri" charset="0"/>
                <a:ea typeface="Calibri" charset="0"/>
                <a:cs typeface="Calibri" charset="0"/>
                <a:sym typeface="Lucida Grande"/>
              </a:rPr>
              <a:t> </a:t>
            </a:r>
            <a:r>
              <a:rPr lang="en-US" dirty="0" err="1">
                <a:solidFill>
                  <a:schemeClr val="bg1"/>
                </a:solidFill>
                <a:latin typeface="Calibri" charset="0"/>
                <a:ea typeface="Calibri" charset="0"/>
                <a:cs typeface="Calibri" charset="0"/>
                <a:sym typeface="Lucida Grande"/>
              </a:rPr>
              <a:t>помогают</a:t>
            </a:r>
            <a:r>
              <a:rPr lang="en-US" dirty="0">
                <a:solidFill>
                  <a:schemeClr val="bg1"/>
                </a:solidFill>
                <a:latin typeface="Calibri" charset="0"/>
                <a:ea typeface="Calibri" charset="0"/>
                <a:cs typeface="Calibri" charset="0"/>
                <a:sym typeface="Lucida Grande"/>
              </a:rPr>
              <a:t> </a:t>
            </a:r>
            <a:r>
              <a:rPr lang="en-US" dirty="0" err="1">
                <a:solidFill>
                  <a:schemeClr val="bg1"/>
                </a:solidFill>
                <a:latin typeface="Calibri" charset="0"/>
                <a:ea typeface="Calibri" charset="0"/>
                <a:cs typeface="Calibri" charset="0"/>
                <a:sym typeface="Lucida Grande"/>
              </a:rPr>
              <a:t>и</a:t>
            </a:r>
            <a:r>
              <a:rPr lang="en-US" dirty="0">
                <a:solidFill>
                  <a:schemeClr val="bg1"/>
                </a:solidFill>
                <a:latin typeface="Calibri" charset="0"/>
                <a:ea typeface="Calibri" charset="0"/>
                <a:cs typeface="Calibri" charset="0"/>
                <a:sym typeface="Lucida Grande"/>
              </a:rPr>
              <a:t> </a:t>
            </a:r>
            <a:r>
              <a:rPr lang="en-US" dirty="0" err="1">
                <a:solidFill>
                  <a:schemeClr val="bg1"/>
                </a:solidFill>
                <a:latin typeface="Calibri" charset="0"/>
                <a:ea typeface="Calibri" charset="0"/>
                <a:cs typeface="Calibri" charset="0"/>
                <a:sym typeface="Lucida Grande"/>
              </a:rPr>
              <a:t>тем</a:t>
            </a:r>
            <a:r>
              <a:rPr lang="en-US" dirty="0">
                <a:solidFill>
                  <a:schemeClr val="bg1"/>
                </a:solidFill>
                <a:latin typeface="Calibri" charset="0"/>
                <a:ea typeface="Calibri" charset="0"/>
                <a:cs typeface="Calibri" charset="0"/>
                <a:sym typeface="Lucida Grande"/>
              </a:rPr>
              <a:t>, </a:t>
            </a:r>
            <a:r>
              <a:rPr lang="en-US" dirty="0" err="1">
                <a:solidFill>
                  <a:schemeClr val="bg1"/>
                </a:solidFill>
                <a:latin typeface="Calibri" charset="0"/>
                <a:ea typeface="Calibri" charset="0"/>
                <a:cs typeface="Calibri" charset="0"/>
                <a:sym typeface="Lucida Grande"/>
              </a:rPr>
              <a:t>кто</a:t>
            </a:r>
            <a:r>
              <a:rPr lang="en-US" dirty="0">
                <a:solidFill>
                  <a:schemeClr val="bg1"/>
                </a:solidFill>
                <a:latin typeface="Calibri" charset="0"/>
                <a:ea typeface="Calibri" charset="0"/>
                <a:cs typeface="Calibri" charset="0"/>
                <a:sym typeface="Lucida Grande"/>
              </a:rPr>
              <a:t> </a:t>
            </a:r>
            <a:r>
              <a:rPr lang="en-US" dirty="0" err="1">
                <a:solidFill>
                  <a:schemeClr val="bg1"/>
                </a:solidFill>
                <a:latin typeface="Calibri" charset="0"/>
                <a:ea typeface="Calibri" charset="0"/>
                <a:cs typeface="Calibri" charset="0"/>
                <a:sym typeface="Lucida Grande"/>
              </a:rPr>
              <a:t>не</a:t>
            </a:r>
            <a:r>
              <a:rPr lang="en-US" dirty="0">
                <a:solidFill>
                  <a:schemeClr val="bg1"/>
                </a:solidFill>
                <a:latin typeface="Calibri" charset="0"/>
                <a:ea typeface="Calibri" charset="0"/>
                <a:cs typeface="Calibri" charset="0"/>
                <a:sym typeface="Lucida Grande"/>
              </a:rPr>
              <a:t> </a:t>
            </a:r>
            <a:r>
              <a:rPr lang="en-US" dirty="0" err="1">
                <a:solidFill>
                  <a:schemeClr val="bg1"/>
                </a:solidFill>
                <a:latin typeface="Calibri" charset="0"/>
                <a:ea typeface="Calibri" charset="0"/>
                <a:cs typeface="Calibri" charset="0"/>
                <a:sym typeface="Lucida Grande"/>
              </a:rPr>
              <a:t>может</a:t>
            </a:r>
            <a:r>
              <a:rPr lang="en-US" dirty="0">
                <a:solidFill>
                  <a:schemeClr val="bg1"/>
                </a:solidFill>
                <a:latin typeface="Calibri" charset="0"/>
                <a:ea typeface="Calibri" charset="0"/>
                <a:cs typeface="Calibri" charset="0"/>
                <a:sym typeface="Lucida Grande"/>
              </a:rPr>
              <a:t> </a:t>
            </a:r>
            <a:r>
              <a:rPr lang="en-US" dirty="0" err="1">
                <a:solidFill>
                  <a:schemeClr val="bg1"/>
                </a:solidFill>
                <a:latin typeface="Calibri" charset="0"/>
                <a:ea typeface="Calibri" charset="0"/>
                <a:cs typeface="Calibri" charset="0"/>
                <a:sym typeface="Lucida Grande"/>
              </a:rPr>
              <a:t>им</a:t>
            </a:r>
            <a:r>
              <a:rPr lang="en-US" dirty="0">
                <a:solidFill>
                  <a:schemeClr val="bg1"/>
                </a:solidFill>
                <a:latin typeface="Calibri" charset="0"/>
                <a:ea typeface="Calibri" charset="0"/>
                <a:cs typeface="Calibri" charset="0"/>
                <a:sym typeface="Lucida Grande"/>
              </a:rPr>
              <a:t> </a:t>
            </a:r>
            <a:r>
              <a:rPr lang="en-US" dirty="0" err="1">
                <a:solidFill>
                  <a:schemeClr val="bg1"/>
                </a:solidFill>
                <a:latin typeface="Calibri" charset="0"/>
                <a:ea typeface="Calibri" charset="0"/>
                <a:cs typeface="Calibri" charset="0"/>
                <a:sym typeface="Lucida Grande"/>
              </a:rPr>
              <a:t>помочь</a:t>
            </a:r>
            <a:r>
              <a:rPr lang="en-US" dirty="0">
                <a:solidFill>
                  <a:schemeClr val="bg1"/>
                </a:solidFill>
                <a:latin typeface="Calibri" charset="0"/>
                <a:ea typeface="Calibri" charset="0"/>
                <a:cs typeface="Calibri" charset="0"/>
                <a:sym typeface="Lucida Grande"/>
              </a:rPr>
              <a:t> </a:t>
            </a:r>
            <a:r>
              <a:rPr lang="en-US" dirty="0" err="1">
                <a:solidFill>
                  <a:schemeClr val="bg1"/>
                </a:solidFill>
                <a:latin typeface="Calibri" charset="0"/>
                <a:ea typeface="Calibri" charset="0"/>
                <a:cs typeface="Calibri" charset="0"/>
                <a:sym typeface="Lucida Grande"/>
              </a:rPr>
              <a:t>в</a:t>
            </a:r>
            <a:r>
              <a:rPr lang="en-US" dirty="0">
                <a:solidFill>
                  <a:schemeClr val="bg1"/>
                </a:solidFill>
                <a:latin typeface="Calibri" charset="0"/>
                <a:ea typeface="Calibri" charset="0"/>
                <a:cs typeface="Calibri" charset="0"/>
                <a:sym typeface="Lucida Grande"/>
              </a:rPr>
              <a:t> </a:t>
            </a:r>
            <a:r>
              <a:rPr lang="en-US" dirty="0" err="1">
                <a:solidFill>
                  <a:schemeClr val="bg1"/>
                </a:solidFill>
                <a:latin typeface="Calibri" charset="0"/>
                <a:ea typeface="Calibri" charset="0"/>
                <a:cs typeface="Calibri" charset="0"/>
                <a:sym typeface="Lucida Grande"/>
              </a:rPr>
              <a:t>чем-либо</a:t>
            </a:r>
            <a:r>
              <a:rPr lang="en-US" dirty="0">
                <a:solidFill>
                  <a:schemeClr val="bg1"/>
                </a:solidFill>
                <a:latin typeface="Calibri" charset="0"/>
                <a:ea typeface="Calibri" charset="0"/>
                <a:cs typeface="Calibri" charset="0"/>
                <a:sym typeface="Lucida Grande"/>
              </a:rPr>
              <a:t>, </a:t>
            </a:r>
            <a:r>
              <a:rPr lang="en-US" dirty="0" err="1">
                <a:solidFill>
                  <a:schemeClr val="bg1"/>
                </a:solidFill>
                <a:latin typeface="Calibri" charset="0"/>
                <a:ea typeface="Calibri" charset="0"/>
                <a:cs typeface="Calibri" charset="0"/>
                <a:sym typeface="Lucida Grande"/>
              </a:rPr>
              <a:t>и</a:t>
            </a:r>
            <a:r>
              <a:rPr lang="en-US" dirty="0">
                <a:solidFill>
                  <a:schemeClr val="bg1"/>
                </a:solidFill>
                <a:latin typeface="Calibri" charset="0"/>
                <a:ea typeface="Calibri" charset="0"/>
                <a:cs typeface="Calibri" charset="0"/>
                <a:sym typeface="Lucida Grande"/>
              </a:rPr>
              <a:t> </a:t>
            </a:r>
            <a:r>
              <a:rPr lang="en-US" dirty="0" err="1">
                <a:solidFill>
                  <a:schemeClr val="bg1"/>
                </a:solidFill>
                <a:latin typeface="Calibri" charset="0"/>
                <a:ea typeface="Calibri" charset="0"/>
                <a:cs typeface="Calibri" charset="0"/>
                <a:sym typeface="Lucida Grande"/>
              </a:rPr>
              <a:t>с</a:t>
            </a:r>
            <a:r>
              <a:rPr lang="en-US" dirty="0">
                <a:solidFill>
                  <a:schemeClr val="bg1"/>
                </a:solidFill>
                <a:latin typeface="Calibri" charset="0"/>
                <a:ea typeface="Calibri" charset="0"/>
                <a:cs typeface="Calibri" charset="0"/>
                <a:sym typeface="Lucida Grande"/>
              </a:rPr>
              <a:t> </a:t>
            </a:r>
            <a:r>
              <a:rPr lang="en-US" dirty="0" err="1">
                <a:solidFill>
                  <a:schemeClr val="bg1"/>
                </a:solidFill>
                <a:latin typeface="Calibri" charset="0"/>
                <a:ea typeface="Calibri" charset="0"/>
                <a:cs typeface="Calibri" charset="0"/>
                <a:sym typeface="Lucida Grande"/>
              </a:rPr>
              <a:t>уважением</a:t>
            </a:r>
            <a:r>
              <a:rPr lang="en-US" dirty="0">
                <a:solidFill>
                  <a:schemeClr val="bg1"/>
                </a:solidFill>
                <a:latin typeface="Calibri" charset="0"/>
                <a:ea typeface="Calibri" charset="0"/>
                <a:cs typeface="Calibri" charset="0"/>
                <a:sym typeface="Lucida Grande"/>
              </a:rPr>
              <a:t> </a:t>
            </a:r>
            <a:r>
              <a:rPr lang="en-US" dirty="0" err="1">
                <a:solidFill>
                  <a:schemeClr val="bg1"/>
                </a:solidFill>
                <a:latin typeface="Calibri" charset="0"/>
                <a:ea typeface="Calibri" charset="0"/>
                <a:cs typeface="Calibri" charset="0"/>
                <a:sym typeface="Lucida Grande"/>
              </a:rPr>
              <a:t>помогают</a:t>
            </a:r>
            <a:r>
              <a:rPr lang="en-US" dirty="0">
                <a:solidFill>
                  <a:schemeClr val="bg1"/>
                </a:solidFill>
                <a:latin typeface="Calibri" charset="0"/>
                <a:ea typeface="Calibri" charset="0"/>
                <a:cs typeface="Calibri" charset="0"/>
                <a:sym typeface="Lucida Grande"/>
              </a:rPr>
              <a:t> </a:t>
            </a:r>
            <a:r>
              <a:rPr lang="en-US" dirty="0" err="1">
                <a:solidFill>
                  <a:schemeClr val="bg1"/>
                </a:solidFill>
                <a:latin typeface="Calibri" charset="0"/>
                <a:ea typeface="Calibri" charset="0"/>
                <a:cs typeface="Calibri" charset="0"/>
                <a:sym typeface="Lucida Grande"/>
              </a:rPr>
              <a:t>тем</a:t>
            </a:r>
            <a:r>
              <a:rPr lang="en-US" dirty="0">
                <a:solidFill>
                  <a:schemeClr val="bg1"/>
                </a:solidFill>
                <a:latin typeface="Calibri" charset="0"/>
                <a:ea typeface="Calibri" charset="0"/>
                <a:cs typeface="Calibri" charset="0"/>
                <a:sym typeface="Lucida Grande"/>
              </a:rPr>
              <a:t>, </a:t>
            </a:r>
            <a:r>
              <a:rPr lang="en-US" dirty="0" err="1">
                <a:solidFill>
                  <a:schemeClr val="bg1"/>
                </a:solidFill>
                <a:latin typeface="Calibri" charset="0"/>
                <a:ea typeface="Calibri" charset="0"/>
                <a:cs typeface="Calibri" charset="0"/>
                <a:sym typeface="Lucida Grande"/>
              </a:rPr>
              <a:t>кто</a:t>
            </a:r>
            <a:r>
              <a:rPr lang="en-US" dirty="0">
                <a:solidFill>
                  <a:schemeClr val="bg1"/>
                </a:solidFill>
                <a:latin typeface="Calibri" charset="0"/>
                <a:ea typeface="Calibri" charset="0"/>
                <a:cs typeface="Calibri" charset="0"/>
                <a:sym typeface="Lucida Grande"/>
              </a:rPr>
              <a:t> </a:t>
            </a:r>
            <a:r>
              <a:rPr lang="en-US" dirty="0" err="1">
                <a:solidFill>
                  <a:schemeClr val="bg1"/>
                </a:solidFill>
                <a:latin typeface="Calibri" charset="0"/>
                <a:ea typeface="Calibri" charset="0"/>
                <a:cs typeface="Calibri" charset="0"/>
                <a:sym typeface="Lucida Grande"/>
              </a:rPr>
              <a:t>занимает</a:t>
            </a:r>
            <a:r>
              <a:rPr lang="en-US" dirty="0">
                <a:solidFill>
                  <a:schemeClr val="bg1"/>
                </a:solidFill>
                <a:latin typeface="Calibri" charset="0"/>
                <a:ea typeface="Calibri" charset="0"/>
                <a:cs typeface="Calibri" charset="0"/>
                <a:sym typeface="Lucida Grande"/>
              </a:rPr>
              <a:t> </a:t>
            </a:r>
            <a:r>
              <a:rPr lang="en-US" dirty="0" err="1">
                <a:solidFill>
                  <a:schemeClr val="bg1"/>
                </a:solidFill>
                <a:latin typeface="Calibri" charset="0"/>
                <a:ea typeface="Calibri" charset="0"/>
                <a:cs typeface="Calibri" charset="0"/>
                <a:sym typeface="Lucida Grande"/>
              </a:rPr>
              <a:t>какое-то</a:t>
            </a:r>
            <a:r>
              <a:rPr lang="en-US" dirty="0">
                <a:solidFill>
                  <a:schemeClr val="bg1"/>
                </a:solidFill>
                <a:latin typeface="Calibri" charset="0"/>
                <a:ea typeface="Calibri" charset="0"/>
                <a:cs typeface="Calibri" charset="0"/>
                <a:sym typeface="Lucida Grande"/>
              </a:rPr>
              <a:t> </a:t>
            </a:r>
            <a:r>
              <a:rPr lang="en-US" dirty="0" err="1">
                <a:solidFill>
                  <a:schemeClr val="bg1"/>
                </a:solidFill>
                <a:latin typeface="Calibri" charset="0"/>
                <a:ea typeface="Calibri" charset="0"/>
                <a:cs typeface="Calibri" charset="0"/>
                <a:sym typeface="Lucida Grande"/>
              </a:rPr>
              <a:t>положение</a:t>
            </a:r>
            <a:r>
              <a:rPr lang="en-US" dirty="0">
                <a:solidFill>
                  <a:schemeClr val="bg1"/>
                </a:solidFill>
                <a:latin typeface="Calibri" charset="0"/>
                <a:ea typeface="Calibri" charset="0"/>
                <a:cs typeface="Calibri" charset="0"/>
                <a:sym typeface="Lucida Grande"/>
              </a:rPr>
              <a:t>.</a:t>
            </a:r>
            <a:endParaRPr b="1" dirty="0">
              <a:solidFill>
                <a:schemeClr val="bg1"/>
              </a:solidFill>
              <a:latin typeface="Calibri" charset="0"/>
              <a:ea typeface="Calibri" charset="0"/>
              <a:cs typeface="Calibri" charset="0"/>
            </a:endParaRPr>
          </a:p>
        </p:txBody>
      </p:sp>
      <p:sp>
        <p:nvSpPr>
          <p:cNvPr id="232" name="Slide 6"/>
          <p:cNvSpPr/>
          <p:nvPr/>
        </p:nvSpPr>
        <p:spPr>
          <a:xfrm>
            <a:off x="10720402" y="698500"/>
            <a:ext cx="1512244" cy="647701"/>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a:solidFill>
                  <a:srgbClr val="FFFFFF"/>
                </a:solidFill>
                <a:latin typeface="Abadi MT Condensed Extra Bold"/>
                <a:ea typeface="Abadi MT Condensed Extra Bold"/>
                <a:cs typeface="Abadi MT Condensed Extra Bold"/>
                <a:sym typeface="Abadi MT Condensed Extra Bold"/>
              </a:defRPr>
            </a:lvl1pPr>
          </a:lstStyle>
          <a:p>
            <a:r>
              <a:t>Slide 6</a:t>
            </a:r>
          </a:p>
        </p:txBody>
      </p:sp>
    </p:spTree>
    <p:extLst>
      <p:ext uri="{BB962C8B-B14F-4D97-AF65-F5344CB8AC3E}">
        <p14:creationId xmlns:p14="http://schemas.microsoft.com/office/powerpoint/2010/main" val="1218707125"/>
      </p:ext>
    </p:extLst>
  </p:cSld>
  <p:clrMapOvr>
    <a:masterClrMapping/>
  </p:clrMapOvr>
  <p:transition spd="med"/>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 name="• Proud self-filled people are often cold, distant, rigid, unforgiving and unapproachable. When misunderstandings occur, they wait for others to make the first move.…"/>
          <p:cNvSpPr/>
          <p:nvPr/>
        </p:nvSpPr>
        <p:spPr>
          <a:xfrm>
            <a:off x="688346" y="311563"/>
            <a:ext cx="11544300" cy="905889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p>
            <a:pPr marL="457200" marR="457200" indent="-228600" algn="l" defTabSz="457200">
              <a:defRPr b="1">
                <a:solidFill>
                  <a:srgbClr val="000000"/>
                </a:solidFill>
                <a:latin typeface="Calibri"/>
                <a:ea typeface="Calibri"/>
                <a:cs typeface="Calibri"/>
                <a:sym typeface="Calibri"/>
              </a:defRPr>
            </a:pPr>
            <a:r>
              <a:rPr lang="ru-RU" dirty="0">
                <a:solidFill>
                  <a:srgbClr val="003399"/>
                </a:solidFill>
              </a:rPr>
              <a:t>	</a:t>
            </a:r>
            <a:r>
              <a:rPr lang="ru-RU" dirty="0">
                <a:solidFill>
                  <a:schemeClr val="bg1">
                    <a:lumMod val="75000"/>
                  </a:schemeClr>
                </a:solidFill>
              </a:rPr>
              <a:t>Гордые самодовольные люди всегда думают о том хорошем, что они сделали для Бога и насколько </a:t>
            </a:r>
            <a:r>
              <a:rPr lang="ru-RU" sz="3400" dirty="0">
                <a:solidFill>
                  <a:schemeClr val="bg1">
                    <a:lumMod val="75000"/>
                  </a:schemeClr>
                </a:solidFill>
              </a:rPr>
              <a:t>церковь или какое-то служение не может без них обойтись. </a:t>
            </a:r>
          </a:p>
          <a:p>
            <a:pPr marL="457200" marR="457200" indent="-228600" algn="l" defTabSz="457200">
              <a:defRPr b="1">
                <a:solidFill>
                  <a:srgbClr val="000000"/>
                </a:solidFill>
                <a:latin typeface="Calibri"/>
                <a:ea typeface="Calibri"/>
                <a:cs typeface="Calibri"/>
                <a:sym typeface="Calibri"/>
              </a:defRPr>
            </a:pPr>
            <a:r>
              <a:rPr lang="ru-RU" sz="3400" dirty="0">
                <a:solidFill>
                  <a:srgbClr val="003399"/>
                </a:solidFill>
              </a:rPr>
              <a:t>	Смиренные бескорыстные люди понимают, что не могут ничего делать без Бога, для Его Царства</a:t>
            </a:r>
            <a:r>
              <a:rPr lang="ru-RU" sz="3400" dirty="0" smtClean="0">
                <a:solidFill>
                  <a:srgbClr val="003399"/>
                </a:solidFill>
              </a:rPr>
              <a:t>.</a:t>
            </a:r>
          </a:p>
          <a:p>
            <a:pPr marL="457200" marR="457200" indent="-228600" algn="l" defTabSz="457200">
              <a:defRPr b="1">
                <a:solidFill>
                  <a:srgbClr val="000000"/>
                </a:solidFill>
                <a:latin typeface="Calibri"/>
                <a:ea typeface="Calibri"/>
                <a:cs typeface="Calibri"/>
                <a:sym typeface="Calibri"/>
              </a:defRPr>
            </a:pPr>
            <a:r>
              <a:rPr lang="ru-RU" sz="3400" dirty="0" smtClean="0">
                <a:solidFill>
                  <a:srgbClr val="003399"/>
                </a:solidFill>
              </a:rPr>
              <a:t> </a:t>
            </a:r>
            <a:r>
              <a:rPr lang="ru-RU" sz="3400" dirty="0">
                <a:solidFill>
                  <a:srgbClr val="003399"/>
                </a:solidFill>
              </a:rPr>
              <a:t>Они со смирением рады тому, что Бог может их использовать в служении. </a:t>
            </a:r>
          </a:p>
          <a:p>
            <a:pPr marL="457200" marR="457200" indent="-228600" algn="l" defTabSz="457200">
              <a:defRPr b="1">
                <a:solidFill>
                  <a:srgbClr val="000000"/>
                </a:solidFill>
                <a:latin typeface="Calibri"/>
                <a:ea typeface="Calibri"/>
                <a:cs typeface="Calibri"/>
                <a:sym typeface="Calibri"/>
              </a:defRPr>
            </a:pPr>
            <a:endParaRPr lang="ru-RU" sz="3400" dirty="0">
              <a:solidFill>
                <a:srgbClr val="003399"/>
              </a:solidFill>
            </a:endParaRPr>
          </a:p>
          <a:p>
            <a:pPr marL="457200" marR="457200" indent="-228600" algn="l" defTabSz="457200">
              <a:defRPr b="1">
                <a:solidFill>
                  <a:srgbClr val="000000"/>
                </a:solidFill>
                <a:latin typeface="Calibri"/>
                <a:ea typeface="Calibri"/>
                <a:cs typeface="Calibri"/>
                <a:sym typeface="Calibri"/>
              </a:defRPr>
            </a:pPr>
            <a:r>
              <a:rPr lang="ru-RU" sz="3400" dirty="0">
                <a:solidFill>
                  <a:srgbClr val="003399"/>
                </a:solidFill>
              </a:rPr>
              <a:t>	</a:t>
            </a:r>
            <a:r>
              <a:rPr lang="ru-RU" sz="3400" dirty="0">
                <a:solidFill>
                  <a:schemeClr val="bg1"/>
                </a:solidFill>
              </a:rPr>
              <a:t>Гордые самодовольные люди часто отстраненные, холодные, негибкие, не прощают и </a:t>
            </a:r>
            <a:r>
              <a:rPr lang="ru-RU" sz="3400" dirty="0" smtClean="0">
                <a:solidFill>
                  <a:schemeClr val="bg1"/>
                </a:solidFill>
              </a:rPr>
              <a:t> </a:t>
            </a:r>
            <a:r>
              <a:rPr lang="ru-RU" sz="3400" dirty="0">
                <a:solidFill>
                  <a:schemeClr val="bg1"/>
                </a:solidFill>
              </a:rPr>
              <a:t>неконтактны. Когда происходит непонимание, они ожидают, что вторая сторона сделает первый шаг. </a:t>
            </a:r>
          </a:p>
          <a:p>
            <a:pPr marL="457200" marR="457200" indent="-228600" algn="l" defTabSz="457200">
              <a:defRPr b="1">
                <a:solidFill>
                  <a:srgbClr val="000000"/>
                </a:solidFill>
                <a:latin typeface="Calibri"/>
                <a:ea typeface="Calibri"/>
                <a:cs typeface="Calibri"/>
                <a:sym typeface="Calibri"/>
              </a:defRPr>
            </a:pPr>
            <a:r>
              <a:rPr lang="ru-RU" sz="3400" dirty="0" smtClean="0">
                <a:solidFill>
                  <a:srgbClr val="003399"/>
                </a:solidFill>
              </a:rPr>
              <a:t>  Смиренные </a:t>
            </a:r>
            <a:r>
              <a:rPr lang="ru-RU" sz="3400" dirty="0">
                <a:solidFill>
                  <a:srgbClr val="003399"/>
                </a:solidFill>
              </a:rPr>
              <a:t>бескорыстные люди  - люди любящие, располагающие к себе, приятные и с ними легко</a:t>
            </a:r>
            <a:r>
              <a:rPr lang="ru-RU" sz="3400" dirty="0" smtClean="0">
                <a:solidFill>
                  <a:srgbClr val="003399"/>
                </a:solidFill>
              </a:rPr>
              <a:t>.</a:t>
            </a:r>
          </a:p>
          <a:p>
            <a:pPr marL="457200" marR="457200" indent="-228600" algn="l" defTabSz="457200">
              <a:defRPr b="1">
                <a:solidFill>
                  <a:srgbClr val="000000"/>
                </a:solidFill>
                <a:latin typeface="Calibri"/>
                <a:ea typeface="Calibri"/>
                <a:cs typeface="Calibri"/>
                <a:sym typeface="Calibri"/>
              </a:defRPr>
            </a:pPr>
            <a:r>
              <a:rPr lang="ru-RU" sz="3400" dirty="0" smtClean="0">
                <a:solidFill>
                  <a:srgbClr val="003399"/>
                </a:solidFill>
              </a:rPr>
              <a:t> </a:t>
            </a:r>
            <a:r>
              <a:rPr lang="ru-RU" sz="3400" dirty="0">
                <a:solidFill>
                  <a:srgbClr val="003399"/>
                </a:solidFill>
              </a:rPr>
              <a:t>Они с легкостью готовы пойти на примирение, загладить вину. </a:t>
            </a:r>
          </a:p>
        </p:txBody>
      </p:sp>
      <p:sp>
        <p:nvSpPr>
          <p:cNvPr id="236" name="Slide 7"/>
          <p:cNvSpPr/>
          <p:nvPr/>
        </p:nvSpPr>
        <p:spPr>
          <a:xfrm>
            <a:off x="10720402" y="698500"/>
            <a:ext cx="1512244" cy="647701"/>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a:solidFill>
                  <a:srgbClr val="FFFFFF"/>
                </a:solidFill>
                <a:latin typeface="Abadi MT Condensed Extra Bold"/>
                <a:ea typeface="Abadi MT Condensed Extra Bold"/>
                <a:cs typeface="Abadi MT Condensed Extra Bold"/>
                <a:sym typeface="Abadi MT Condensed Extra Bold"/>
              </a:defRPr>
            </a:lvl1pPr>
          </a:lstStyle>
          <a:p>
            <a:r>
              <a:t>Slide 7</a:t>
            </a:r>
          </a:p>
        </p:txBody>
      </p:sp>
    </p:spTree>
    <p:extLst>
      <p:ext uri="{BB962C8B-B14F-4D97-AF65-F5344CB8AC3E}">
        <p14:creationId xmlns:p14="http://schemas.microsoft.com/office/powerpoint/2010/main" val="992666360"/>
      </p:ext>
    </p:extLst>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 name="Characteristics of Pride!"/>
          <p:cNvSpPr/>
          <p:nvPr/>
        </p:nvSpPr>
        <p:spPr>
          <a:xfrm>
            <a:off x="2822637" y="1262122"/>
            <a:ext cx="7147791" cy="841256"/>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sz="4800" b="1">
                <a:solidFill>
                  <a:srgbClr val="000000"/>
                </a:solidFill>
                <a:latin typeface="Calibri"/>
                <a:ea typeface="Calibri"/>
                <a:cs typeface="Calibri"/>
                <a:sym typeface="Calibri"/>
              </a:defRPr>
            </a:lvl1pPr>
          </a:lstStyle>
          <a:p>
            <a:r>
              <a:rPr lang="ru-RU" dirty="0" smtClean="0"/>
              <a:t>Характеристики гордости</a:t>
            </a:r>
            <a:r>
              <a:rPr dirty="0" smtClean="0"/>
              <a:t>!</a:t>
            </a:r>
            <a:endParaRPr dirty="0"/>
          </a:p>
        </p:txBody>
      </p:sp>
      <p:sp>
        <p:nvSpPr>
          <p:cNvPr id="140" name="“Pride doesn’t listen, it already knows.”"/>
          <p:cNvSpPr/>
          <p:nvPr/>
        </p:nvSpPr>
        <p:spPr>
          <a:xfrm>
            <a:off x="311931" y="2610274"/>
            <a:ext cx="11684000" cy="157992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lvl1pPr marR="457200" defTabSz="457200">
              <a:defRPr sz="4800">
                <a:solidFill>
                  <a:srgbClr val="000000"/>
                </a:solidFill>
                <a:latin typeface="Calibri"/>
                <a:ea typeface="Calibri"/>
                <a:cs typeface="Calibri"/>
                <a:sym typeface="Calibri"/>
              </a:defRPr>
            </a:lvl1pPr>
          </a:lstStyle>
          <a:p>
            <a:pPr marL="685800" indent="-685800">
              <a:buFont typeface="Arial" panose="020B0604020202020204" pitchFamily="34" charset="0"/>
              <a:buChar char="•"/>
            </a:pPr>
            <a:r>
              <a:rPr dirty="0" smtClean="0"/>
              <a:t>“</a:t>
            </a:r>
            <a:r>
              <a:rPr lang="ru-RU" dirty="0" smtClean="0"/>
              <a:t>Гордый человек не слушает, </a:t>
            </a:r>
            <a:br>
              <a:rPr lang="ru-RU" dirty="0" smtClean="0"/>
            </a:br>
            <a:r>
              <a:rPr lang="ru-RU" dirty="0" smtClean="0"/>
              <a:t>он уже знает.</a:t>
            </a:r>
            <a:r>
              <a:rPr dirty="0" smtClean="0"/>
              <a:t>” </a:t>
            </a:r>
            <a:endParaRPr dirty="0"/>
          </a:p>
        </p:txBody>
      </p:sp>
    </p:spTree>
  </p:cSld>
  <p:clrMapOvr>
    <a:masterClrMapping/>
  </p:clrMapOvr>
  <p:transition spd="med"/>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 name="• Proud self-filled people tend to walk alone and have difficulty sharing their spiritual struggles and needs with others.…"/>
          <p:cNvSpPr/>
          <p:nvPr/>
        </p:nvSpPr>
        <p:spPr>
          <a:xfrm>
            <a:off x="688346" y="855172"/>
            <a:ext cx="11544300" cy="7950895"/>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p>
            <a:pPr lvl="0"/>
            <a:r>
              <a:rPr lang="en-US" sz="3400" b="1" dirty="0" err="1" smtClean="0">
                <a:solidFill>
                  <a:schemeClr val="bg1"/>
                </a:solidFill>
                <a:latin typeface="Calibri" charset="0"/>
                <a:ea typeface="Calibri" charset="0"/>
                <a:cs typeface="Calibri" charset="0"/>
                <a:sym typeface="Lucida Grande"/>
              </a:rPr>
              <a:t>Гордые</a:t>
            </a:r>
            <a:r>
              <a:rPr lang="en-US" sz="3400" b="1" dirty="0" smtClean="0">
                <a:solidFill>
                  <a:schemeClr val="bg1"/>
                </a:solidFill>
                <a:latin typeface="Calibri" charset="0"/>
                <a:ea typeface="Calibri" charset="0"/>
                <a:cs typeface="Calibri" charset="0"/>
                <a:sym typeface="Lucida Grande"/>
              </a:rPr>
              <a:t> </a:t>
            </a:r>
            <a:r>
              <a:rPr lang="en-US" sz="3400" b="1" dirty="0" err="1">
                <a:solidFill>
                  <a:schemeClr val="bg1"/>
                </a:solidFill>
                <a:latin typeface="Calibri" charset="0"/>
                <a:ea typeface="Calibri" charset="0"/>
                <a:cs typeface="Calibri" charset="0"/>
                <a:sym typeface="Lucida Grande"/>
              </a:rPr>
              <a:t>самодовольные</a:t>
            </a:r>
            <a:r>
              <a:rPr lang="en-US" sz="3400" b="1" dirty="0">
                <a:solidFill>
                  <a:schemeClr val="bg1"/>
                </a:solidFill>
                <a:latin typeface="Calibri" charset="0"/>
                <a:ea typeface="Calibri" charset="0"/>
                <a:cs typeface="Calibri" charset="0"/>
                <a:sym typeface="Lucida Grande"/>
              </a:rPr>
              <a:t> </a:t>
            </a:r>
            <a:r>
              <a:rPr lang="en-US" sz="3400" b="1" dirty="0" err="1">
                <a:solidFill>
                  <a:schemeClr val="bg1"/>
                </a:solidFill>
                <a:latin typeface="Calibri" charset="0"/>
                <a:ea typeface="Calibri" charset="0"/>
                <a:cs typeface="Calibri" charset="0"/>
                <a:sym typeface="Lucida Grande"/>
              </a:rPr>
              <a:t>люди</a:t>
            </a:r>
            <a:r>
              <a:rPr lang="en-US" sz="3400" b="1" dirty="0">
                <a:solidFill>
                  <a:schemeClr val="bg1"/>
                </a:solidFill>
                <a:latin typeface="Calibri" charset="0"/>
                <a:ea typeface="Calibri" charset="0"/>
                <a:cs typeface="Calibri" charset="0"/>
                <a:sym typeface="Lucida Grande"/>
              </a:rPr>
              <a:t> </a:t>
            </a:r>
            <a:r>
              <a:rPr lang="en-US" sz="3400" b="1" dirty="0" err="1">
                <a:solidFill>
                  <a:schemeClr val="bg1"/>
                </a:solidFill>
                <a:latin typeface="Calibri" charset="0"/>
                <a:ea typeface="Calibri" charset="0"/>
                <a:cs typeface="Calibri" charset="0"/>
                <a:sym typeface="Lucida Grande"/>
              </a:rPr>
              <a:t>часто</a:t>
            </a:r>
            <a:r>
              <a:rPr lang="en-US" sz="3400" b="1" dirty="0">
                <a:solidFill>
                  <a:schemeClr val="bg1"/>
                </a:solidFill>
                <a:latin typeface="Calibri" charset="0"/>
                <a:ea typeface="Calibri" charset="0"/>
                <a:cs typeface="Calibri" charset="0"/>
                <a:sym typeface="Lucida Grande"/>
              </a:rPr>
              <a:t> </a:t>
            </a:r>
            <a:r>
              <a:rPr lang="en-US" sz="3400" b="1" dirty="0" err="1">
                <a:solidFill>
                  <a:schemeClr val="bg1"/>
                </a:solidFill>
                <a:latin typeface="Calibri" charset="0"/>
                <a:ea typeface="Calibri" charset="0"/>
                <a:cs typeface="Calibri" charset="0"/>
                <a:sym typeface="Lucida Grande"/>
              </a:rPr>
              <a:t>защищают</a:t>
            </a:r>
            <a:r>
              <a:rPr lang="en-US" sz="3400" b="1" dirty="0">
                <a:solidFill>
                  <a:schemeClr val="bg1"/>
                </a:solidFill>
                <a:latin typeface="Calibri" charset="0"/>
                <a:ea typeface="Calibri" charset="0"/>
                <a:cs typeface="Calibri" charset="0"/>
                <a:sym typeface="Lucida Grande"/>
              </a:rPr>
              <a:t> </a:t>
            </a:r>
            <a:r>
              <a:rPr lang="en-US" sz="3400" b="1" dirty="0" err="1">
                <a:solidFill>
                  <a:schemeClr val="bg1"/>
                </a:solidFill>
                <a:latin typeface="Calibri" charset="0"/>
                <a:ea typeface="Calibri" charset="0"/>
                <a:cs typeface="Calibri" charset="0"/>
                <a:sym typeface="Lucida Grande"/>
              </a:rPr>
              <a:t>себя</a:t>
            </a:r>
            <a:r>
              <a:rPr lang="en-US" sz="3400" b="1" dirty="0">
                <a:solidFill>
                  <a:schemeClr val="bg1"/>
                </a:solidFill>
                <a:latin typeface="Calibri" charset="0"/>
                <a:ea typeface="Calibri" charset="0"/>
                <a:cs typeface="Calibri" charset="0"/>
                <a:sym typeface="Lucida Grande"/>
              </a:rPr>
              <a:t>, </a:t>
            </a:r>
            <a:r>
              <a:rPr lang="en-US" sz="3400" b="1" dirty="0" err="1">
                <a:solidFill>
                  <a:schemeClr val="bg1"/>
                </a:solidFill>
                <a:latin typeface="Calibri" charset="0"/>
                <a:ea typeface="Calibri" charset="0"/>
                <a:cs typeface="Calibri" charset="0"/>
                <a:sym typeface="Lucida Grande"/>
              </a:rPr>
              <a:t>когда</a:t>
            </a:r>
            <a:r>
              <a:rPr lang="en-US" sz="3400" b="1" dirty="0">
                <a:solidFill>
                  <a:schemeClr val="bg1"/>
                </a:solidFill>
                <a:latin typeface="Calibri" charset="0"/>
                <a:ea typeface="Calibri" charset="0"/>
                <a:cs typeface="Calibri" charset="0"/>
                <a:sym typeface="Lucida Grande"/>
              </a:rPr>
              <a:t> </a:t>
            </a:r>
            <a:r>
              <a:rPr lang="en-US" sz="3400" b="1" dirty="0" err="1">
                <a:solidFill>
                  <a:schemeClr val="bg1"/>
                </a:solidFill>
                <a:latin typeface="Calibri" charset="0"/>
                <a:ea typeface="Calibri" charset="0"/>
                <a:cs typeface="Calibri" charset="0"/>
                <a:sym typeface="Lucida Grande"/>
              </a:rPr>
              <a:t>их</a:t>
            </a:r>
            <a:r>
              <a:rPr lang="en-US" sz="3400" b="1" dirty="0">
                <a:solidFill>
                  <a:schemeClr val="bg1"/>
                </a:solidFill>
                <a:latin typeface="Calibri" charset="0"/>
                <a:ea typeface="Calibri" charset="0"/>
                <a:cs typeface="Calibri" charset="0"/>
                <a:sym typeface="Lucida Grande"/>
              </a:rPr>
              <a:t> </a:t>
            </a:r>
            <a:r>
              <a:rPr lang="en-US" sz="3400" b="1" dirty="0" err="1">
                <a:solidFill>
                  <a:schemeClr val="bg1"/>
                </a:solidFill>
                <a:latin typeface="Calibri" charset="0"/>
                <a:ea typeface="Calibri" charset="0"/>
                <a:cs typeface="Calibri" charset="0"/>
                <a:sym typeface="Lucida Grande"/>
              </a:rPr>
              <a:t>критикуют</a:t>
            </a:r>
            <a:r>
              <a:rPr lang="en-US" sz="3400" b="1" dirty="0">
                <a:solidFill>
                  <a:schemeClr val="bg1"/>
                </a:solidFill>
                <a:latin typeface="Calibri" charset="0"/>
                <a:ea typeface="Calibri" charset="0"/>
                <a:cs typeface="Calibri" charset="0"/>
                <a:sym typeface="Lucida Grande"/>
              </a:rPr>
              <a:t> </a:t>
            </a:r>
            <a:r>
              <a:rPr lang="en-US" sz="3400" b="1" dirty="0" err="1">
                <a:solidFill>
                  <a:schemeClr val="bg1"/>
                </a:solidFill>
                <a:latin typeface="Calibri" charset="0"/>
                <a:ea typeface="Calibri" charset="0"/>
                <a:cs typeface="Calibri" charset="0"/>
                <a:sym typeface="Lucida Grande"/>
              </a:rPr>
              <a:t>и</a:t>
            </a:r>
            <a:r>
              <a:rPr lang="en-US" sz="3400" b="1" dirty="0">
                <a:solidFill>
                  <a:schemeClr val="bg1"/>
                </a:solidFill>
                <a:latin typeface="Calibri" charset="0"/>
                <a:ea typeface="Calibri" charset="0"/>
                <a:cs typeface="Calibri" charset="0"/>
                <a:sym typeface="Lucida Grande"/>
              </a:rPr>
              <a:t> </a:t>
            </a:r>
            <a:r>
              <a:rPr lang="en-US" sz="3400" b="1" dirty="0" err="1">
                <a:solidFill>
                  <a:schemeClr val="bg1"/>
                </a:solidFill>
                <a:latin typeface="Calibri" charset="0"/>
                <a:ea typeface="Calibri" charset="0"/>
                <a:cs typeface="Calibri" charset="0"/>
                <a:sym typeface="Lucida Grande"/>
              </a:rPr>
              <a:t>не</a:t>
            </a:r>
            <a:r>
              <a:rPr lang="en-US" sz="3400" b="1" dirty="0">
                <a:solidFill>
                  <a:schemeClr val="bg1"/>
                </a:solidFill>
                <a:latin typeface="Calibri" charset="0"/>
                <a:ea typeface="Calibri" charset="0"/>
                <a:cs typeface="Calibri" charset="0"/>
                <a:sym typeface="Lucida Grande"/>
              </a:rPr>
              <a:t> </a:t>
            </a:r>
            <a:r>
              <a:rPr lang="en-US" sz="3400" b="1" dirty="0" err="1">
                <a:solidFill>
                  <a:schemeClr val="bg1"/>
                </a:solidFill>
                <a:latin typeface="Calibri" charset="0"/>
                <a:ea typeface="Calibri" charset="0"/>
                <a:cs typeface="Calibri" charset="0"/>
                <a:sym typeface="Lucida Grande"/>
              </a:rPr>
              <a:t>хотят</a:t>
            </a:r>
            <a:r>
              <a:rPr lang="en-US" sz="3400" b="1" dirty="0">
                <a:solidFill>
                  <a:schemeClr val="bg1"/>
                </a:solidFill>
                <a:latin typeface="Calibri" charset="0"/>
                <a:ea typeface="Calibri" charset="0"/>
                <a:cs typeface="Calibri" charset="0"/>
                <a:sym typeface="Lucida Grande"/>
              </a:rPr>
              <a:t>, </a:t>
            </a:r>
            <a:r>
              <a:rPr lang="en-US" sz="3400" b="1" dirty="0" err="1">
                <a:solidFill>
                  <a:schemeClr val="bg1"/>
                </a:solidFill>
                <a:latin typeface="Calibri" charset="0"/>
                <a:ea typeface="Calibri" charset="0"/>
                <a:cs typeface="Calibri" charset="0"/>
                <a:sym typeface="Lucida Grande"/>
              </a:rPr>
              <a:t>чтобы</a:t>
            </a:r>
            <a:r>
              <a:rPr lang="en-US" sz="3400" b="1" dirty="0">
                <a:solidFill>
                  <a:schemeClr val="bg1"/>
                </a:solidFill>
                <a:latin typeface="Calibri" charset="0"/>
                <a:ea typeface="Calibri" charset="0"/>
                <a:cs typeface="Calibri" charset="0"/>
                <a:sym typeface="Lucida Grande"/>
              </a:rPr>
              <a:t> </a:t>
            </a:r>
            <a:r>
              <a:rPr lang="en-US" sz="3400" b="1" dirty="0" err="1">
                <a:solidFill>
                  <a:schemeClr val="bg1"/>
                </a:solidFill>
                <a:latin typeface="Calibri" charset="0"/>
                <a:ea typeface="Calibri" charset="0"/>
                <a:cs typeface="Calibri" charset="0"/>
                <a:sym typeface="Lucida Grande"/>
              </a:rPr>
              <a:t>другие</a:t>
            </a:r>
            <a:r>
              <a:rPr lang="en-US" sz="3400" b="1" dirty="0">
                <a:solidFill>
                  <a:schemeClr val="bg1"/>
                </a:solidFill>
                <a:latin typeface="Calibri" charset="0"/>
                <a:ea typeface="Calibri" charset="0"/>
                <a:cs typeface="Calibri" charset="0"/>
                <a:sym typeface="Lucida Grande"/>
              </a:rPr>
              <a:t> </a:t>
            </a:r>
            <a:r>
              <a:rPr lang="en-US" sz="3400" b="1" dirty="0" err="1">
                <a:solidFill>
                  <a:schemeClr val="bg1"/>
                </a:solidFill>
                <a:latin typeface="Calibri" charset="0"/>
                <a:ea typeface="Calibri" charset="0"/>
                <a:cs typeface="Calibri" charset="0"/>
                <a:sym typeface="Lucida Grande"/>
              </a:rPr>
              <a:t>люди</a:t>
            </a:r>
            <a:r>
              <a:rPr lang="en-US" sz="3400" b="1" dirty="0">
                <a:solidFill>
                  <a:schemeClr val="bg1"/>
                </a:solidFill>
                <a:latin typeface="Calibri" charset="0"/>
                <a:ea typeface="Calibri" charset="0"/>
                <a:cs typeface="Calibri" charset="0"/>
                <a:sym typeface="Lucida Grande"/>
              </a:rPr>
              <a:t> </a:t>
            </a:r>
            <a:r>
              <a:rPr lang="en-US" sz="3400" b="1" dirty="0" err="1">
                <a:solidFill>
                  <a:schemeClr val="bg1"/>
                </a:solidFill>
                <a:latin typeface="Calibri" charset="0"/>
                <a:ea typeface="Calibri" charset="0"/>
                <a:cs typeface="Calibri" charset="0"/>
                <a:sym typeface="Lucida Grande"/>
              </a:rPr>
              <a:t>знали</a:t>
            </a:r>
            <a:r>
              <a:rPr lang="en-US" sz="3400" b="1" dirty="0">
                <a:solidFill>
                  <a:schemeClr val="bg1"/>
                </a:solidFill>
                <a:latin typeface="Calibri" charset="0"/>
                <a:ea typeface="Calibri" charset="0"/>
                <a:cs typeface="Calibri" charset="0"/>
                <a:sym typeface="Lucida Grande"/>
              </a:rPr>
              <a:t> </a:t>
            </a:r>
            <a:r>
              <a:rPr lang="en-US" sz="3400" b="1" dirty="0" err="1">
                <a:solidFill>
                  <a:schemeClr val="bg1"/>
                </a:solidFill>
                <a:latin typeface="Calibri" charset="0"/>
                <a:ea typeface="Calibri" charset="0"/>
                <a:cs typeface="Calibri" charset="0"/>
                <a:sym typeface="Lucida Grande"/>
              </a:rPr>
              <a:t>о</a:t>
            </a:r>
            <a:r>
              <a:rPr lang="en-US" sz="3400" b="1" dirty="0">
                <a:solidFill>
                  <a:schemeClr val="bg1"/>
                </a:solidFill>
                <a:latin typeface="Calibri" charset="0"/>
                <a:ea typeface="Calibri" charset="0"/>
                <a:cs typeface="Calibri" charset="0"/>
                <a:sym typeface="Lucida Grande"/>
              </a:rPr>
              <a:t> </a:t>
            </a:r>
            <a:r>
              <a:rPr lang="en-US" sz="3400" b="1" dirty="0" err="1">
                <a:solidFill>
                  <a:schemeClr val="bg1"/>
                </a:solidFill>
                <a:latin typeface="Calibri" charset="0"/>
                <a:ea typeface="Calibri" charset="0"/>
                <a:cs typeface="Calibri" charset="0"/>
                <a:sym typeface="Lucida Grande"/>
              </a:rPr>
              <a:t>том</a:t>
            </a:r>
            <a:r>
              <a:rPr lang="en-US" sz="3400" b="1" dirty="0">
                <a:solidFill>
                  <a:schemeClr val="bg1"/>
                </a:solidFill>
                <a:latin typeface="Calibri" charset="0"/>
                <a:ea typeface="Calibri" charset="0"/>
                <a:cs typeface="Calibri" charset="0"/>
                <a:sym typeface="Lucida Grande"/>
              </a:rPr>
              <a:t>, </a:t>
            </a:r>
            <a:r>
              <a:rPr lang="en-US" sz="3400" b="1" dirty="0" err="1">
                <a:solidFill>
                  <a:schemeClr val="bg1"/>
                </a:solidFill>
                <a:latin typeface="Calibri" charset="0"/>
                <a:ea typeface="Calibri" charset="0"/>
                <a:cs typeface="Calibri" charset="0"/>
                <a:sym typeface="Lucida Grande"/>
              </a:rPr>
              <a:t>что</a:t>
            </a:r>
            <a:r>
              <a:rPr lang="en-US" sz="3400" b="1" dirty="0">
                <a:solidFill>
                  <a:schemeClr val="bg1"/>
                </a:solidFill>
                <a:latin typeface="Calibri" charset="0"/>
                <a:ea typeface="Calibri" charset="0"/>
                <a:cs typeface="Calibri" charset="0"/>
                <a:sym typeface="Lucida Grande"/>
              </a:rPr>
              <a:t> </a:t>
            </a:r>
            <a:r>
              <a:rPr lang="en-US" sz="3400" b="1" dirty="0" err="1">
                <a:solidFill>
                  <a:schemeClr val="bg1"/>
                </a:solidFill>
                <a:latin typeface="Calibri" charset="0"/>
                <a:ea typeface="Calibri" charset="0"/>
                <a:cs typeface="Calibri" charset="0"/>
                <a:sym typeface="Lucida Grande"/>
              </a:rPr>
              <a:t>они</a:t>
            </a:r>
            <a:r>
              <a:rPr lang="en-US" sz="3400" b="1" dirty="0">
                <a:solidFill>
                  <a:schemeClr val="bg1"/>
                </a:solidFill>
                <a:latin typeface="Calibri" charset="0"/>
                <a:ea typeface="Calibri" charset="0"/>
                <a:cs typeface="Calibri" charset="0"/>
                <a:sym typeface="Lucida Grande"/>
              </a:rPr>
              <a:t> </a:t>
            </a:r>
            <a:r>
              <a:rPr lang="en-US" sz="3400" b="1" dirty="0" err="1">
                <a:solidFill>
                  <a:schemeClr val="bg1"/>
                </a:solidFill>
                <a:latin typeface="Calibri" charset="0"/>
                <a:ea typeface="Calibri" charset="0"/>
                <a:cs typeface="Calibri" charset="0"/>
                <a:sym typeface="Lucida Grande"/>
              </a:rPr>
              <a:t>совершили</a:t>
            </a:r>
            <a:r>
              <a:rPr lang="en-US" sz="3400" b="1" dirty="0">
                <a:solidFill>
                  <a:schemeClr val="bg1"/>
                </a:solidFill>
                <a:latin typeface="Calibri" charset="0"/>
                <a:ea typeface="Calibri" charset="0"/>
                <a:cs typeface="Calibri" charset="0"/>
                <a:sym typeface="Lucida Grande"/>
              </a:rPr>
              <a:t> </a:t>
            </a:r>
            <a:r>
              <a:rPr lang="en-US" sz="3400" b="1" dirty="0" err="1">
                <a:solidFill>
                  <a:schemeClr val="bg1"/>
                </a:solidFill>
                <a:latin typeface="Calibri" charset="0"/>
                <a:ea typeface="Calibri" charset="0"/>
                <a:cs typeface="Calibri" charset="0"/>
                <a:sym typeface="Lucida Grande"/>
              </a:rPr>
              <a:t>ошибку</a:t>
            </a:r>
            <a:r>
              <a:rPr lang="en-US" sz="3400" b="1" dirty="0">
                <a:solidFill>
                  <a:schemeClr val="bg1"/>
                </a:solidFill>
                <a:latin typeface="Calibri" charset="0"/>
                <a:ea typeface="Calibri" charset="0"/>
                <a:cs typeface="Calibri" charset="0"/>
                <a:sym typeface="Lucida Grande"/>
              </a:rPr>
              <a:t> </a:t>
            </a:r>
            <a:r>
              <a:rPr lang="en-US" sz="3400" b="1" dirty="0" err="1">
                <a:solidFill>
                  <a:schemeClr val="bg1"/>
                </a:solidFill>
                <a:latin typeface="Calibri" charset="0"/>
                <a:ea typeface="Calibri" charset="0"/>
                <a:cs typeface="Calibri" charset="0"/>
                <a:sym typeface="Lucida Grande"/>
              </a:rPr>
              <a:t>или</a:t>
            </a:r>
            <a:r>
              <a:rPr lang="en-US" sz="3400" b="1" dirty="0">
                <a:solidFill>
                  <a:schemeClr val="bg1"/>
                </a:solidFill>
                <a:latin typeface="Calibri" charset="0"/>
                <a:ea typeface="Calibri" charset="0"/>
                <a:cs typeface="Calibri" charset="0"/>
                <a:sym typeface="Lucida Grande"/>
              </a:rPr>
              <a:t> </a:t>
            </a:r>
            <a:r>
              <a:rPr lang="en-US" sz="3400" b="1" dirty="0" err="1">
                <a:solidFill>
                  <a:schemeClr val="bg1"/>
                </a:solidFill>
                <a:latin typeface="Calibri" charset="0"/>
                <a:ea typeface="Calibri" charset="0"/>
                <a:cs typeface="Calibri" charset="0"/>
                <a:sym typeface="Lucida Grande"/>
              </a:rPr>
              <a:t>неправильно</a:t>
            </a:r>
            <a:r>
              <a:rPr lang="en-US" sz="3400" b="1" dirty="0">
                <a:solidFill>
                  <a:schemeClr val="bg1"/>
                </a:solidFill>
                <a:latin typeface="Calibri" charset="0"/>
                <a:ea typeface="Calibri" charset="0"/>
                <a:cs typeface="Calibri" charset="0"/>
                <a:sym typeface="Lucida Grande"/>
              </a:rPr>
              <a:t> </a:t>
            </a:r>
            <a:r>
              <a:rPr lang="en-US" sz="3400" b="1" dirty="0" err="1">
                <a:solidFill>
                  <a:schemeClr val="bg1"/>
                </a:solidFill>
                <a:latin typeface="Calibri" charset="0"/>
                <a:ea typeface="Calibri" charset="0"/>
                <a:cs typeface="Calibri" charset="0"/>
                <a:sym typeface="Lucida Grande"/>
              </a:rPr>
              <a:t>поступили</a:t>
            </a:r>
            <a:r>
              <a:rPr lang="en-US" sz="3400" b="1" dirty="0">
                <a:solidFill>
                  <a:schemeClr val="bg1"/>
                </a:solidFill>
                <a:latin typeface="Calibri" charset="0"/>
                <a:ea typeface="Calibri" charset="0"/>
                <a:cs typeface="Calibri" charset="0"/>
                <a:sym typeface="Lucida Grande"/>
              </a:rPr>
              <a:t>. </a:t>
            </a:r>
            <a:endParaRPr lang="en-US" sz="3400" dirty="0">
              <a:solidFill>
                <a:schemeClr val="bg1"/>
              </a:solidFill>
              <a:latin typeface="Calibri" charset="0"/>
              <a:ea typeface="Calibri" charset="0"/>
              <a:cs typeface="Calibri" charset="0"/>
              <a:sym typeface="Lucida Grande"/>
            </a:endParaRPr>
          </a:p>
          <a:p>
            <a:pPr lvl="0"/>
            <a:r>
              <a:rPr lang="en-US" sz="3400" dirty="0" err="1">
                <a:solidFill>
                  <a:schemeClr val="bg1"/>
                </a:solidFill>
                <a:latin typeface="Calibri" charset="0"/>
                <a:ea typeface="Calibri" charset="0"/>
                <a:cs typeface="Calibri" charset="0"/>
                <a:sym typeface="Lucida Grande"/>
              </a:rPr>
              <a:t>Смиренные</a:t>
            </a:r>
            <a:r>
              <a:rPr lang="en-US" sz="3400" dirty="0">
                <a:solidFill>
                  <a:schemeClr val="bg1"/>
                </a:solidFill>
                <a:latin typeface="Calibri" charset="0"/>
                <a:ea typeface="Calibri" charset="0"/>
                <a:cs typeface="Calibri" charset="0"/>
                <a:sym typeface="Lucida Grande"/>
              </a:rPr>
              <a:t> </a:t>
            </a:r>
            <a:r>
              <a:rPr lang="en-US" sz="3400" dirty="0" err="1">
                <a:solidFill>
                  <a:schemeClr val="bg1"/>
                </a:solidFill>
                <a:latin typeface="Calibri" charset="0"/>
                <a:ea typeface="Calibri" charset="0"/>
                <a:cs typeface="Calibri" charset="0"/>
                <a:sym typeface="Lucida Grande"/>
              </a:rPr>
              <a:t>бескорыстные</a:t>
            </a:r>
            <a:r>
              <a:rPr lang="en-US" sz="3400" dirty="0">
                <a:solidFill>
                  <a:schemeClr val="bg1"/>
                </a:solidFill>
                <a:latin typeface="Calibri" charset="0"/>
                <a:ea typeface="Calibri" charset="0"/>
                <a:cs typeface="Calibri" charset="0"/>
                <a:sym typeface="Lucida Grande"/>
              </a:rPr>
              <a:t> </a:t>
            </a:r>
            <a:r>
              <a:rPr lang="en-US" sz="3400" dirty="0" err="1">
                <a:solidFill>
                  <a:schemeClr val="bg1"/>
                </a:solidFill>
                <a:latin typeface="Calibri" charset="0"/>
                <a:ea typeface="Calibri" charset="0"/>
                <a:cs typeface="Calibri" charset="0"/>
                <a:sym typeface="Lucida Grande"/>
              </a:rPr>
              <a:t>люди</a:t>
            </a:r>
            <a:r>
              <a:rPr lang="en-US" sz="3400" dirty="0">
                <a:solidFill>
                  <a:schemeClr val="bg1"/>
                </a:solidFill>
                <a:latin typeface="Calibri" charset="0"/>
                <a:ea typeface="Calibri" charset="0"/>
                <a:cs typeface="Calibri" charset="0"/>
                <a:sym typeface="Lucida Grande"/>
              </a:rPr>
              <a:t> </a:t>
            </a:r>
            <a:r>
              <a:rPr lang="en-US" sz="3400" dirty="0" err="1">
                <a:solidFill>
                  <a:schemeClr val="bg1"/>
                </a:solidFill>
                <a:latin typeface="Calibri" charset="0"/>
                <a:ea typeface="Calibri" charset="0"/>
                <a:cs typeface="Calibri" charset="0"/>
                <a:sym typeface="Lucida Grande"/>
              </a:rPr>
              <a:t>с</a:t>
            </a:r>
            <a:r>
              <a:rPr lang="en-US" sz="3400" dirty="0">
                <a:solidFill>
                  <a:schemeClr val="bg1"/>
                </a:solidFill>
                <a:latin typeface="Calibri" charset="0"/>
                <a:ea typeface="Calibri" charset="0"/>
                <a:cs typeface="Calibri" charset="0"/>
                <a:sym typeface="Lucida Grande"/>
              </a:rPr>
              <a:t> </a:t>
            </a:r>
            <a:r>
              <a:rPr lang="en-US" sz="3400" dirty="0" err="1">
                <a:solidFill>
                  <a:schemeClr val="bg1"/>
                </a:solidFill>
                <a:latin typeface="Calibri" charset="0"/>
                <a:ea typeface="Calibri" charset="0"/>
                <a:cs typeface="Calibri" charset="0"/>
                <a:sym typeface="Lucida Grande"/>
              </a:rPr>
              <a:t>открытостью</a:t>
            </a:r>
            <a:r>
              <a:rPr lang="en-US" sz="3400" dirty="0">
                <a:solidFill>
                  <a:schemeClr val="bg1"/>
                </a:solidFill>
                <a:latin typeface="Calibri" charset="0"/>
                <a:ea typeface="Calibri" charset="0"/>
                <a:cs typeface="Calibri" charset="0"/>
                <a:sym typeface="Lucida Grande"/>
              </a:rPr>
              <a:t> </a:t>
            </a:r>
            <a:r>
              <a:rPr lang="en-US" sz="3400" dirty="0" err="1">
                <a:solidFill>
                  <a:schemeClr val="bg1"/>
                </a:solidFill>
                <a:latin typeface="Calibri" charset="0"/>
                <a:ea typeface="Calibri" charset="0"/>
                <a:cs typeface="Calibri" charset="0"/>
                <a:sym typeface="Lucida Grande"/>
              </a:rPr>
              <a:t>принимают</a:t>
            </a:r>
            <a:r>
              <a:rPr lang="en-US" sz="3400" dirty="0">
                <a:solidFill>
                  <a:schemeClr val="bg1"/>
                </a:solidFill>
                <a:latin typeface="Calibri" charset="0"/>
                <a:ea typeface="Calibri" charset="0"/>
                <a:cs typeface="Calibri" charset="0"/>
                <a:sym typeface="Lucida Grande"/>
              </a:rPr>
              <a:t> </a:t>
            </a:r>
            <a:r>
              <a:rPr lang="en-US" sz="3400" dirty="0" err="1">
                <a:solidFill>
                  <a:schemeClr val="bg1"/>
                </a:solidFill>
                <a:latin typeface="Calibri" charset="0"/>
                <a:ea typeface="Calibri" charset="0"/>
                <a:cs typeface="Calibri" charset="0"/>
                <a:sym typeface="Lucida Grande"/>
              </a:rPr>
              <a:t>критику</a:t>
            </a:r>
            <a:r>
              <a:rPr lang="en-US" sz="3400" dirty="0">
                <a:solidFill>
                  <a:schemeClr val="bg1"/>
                </a:solidFill>
                <a:latin typeface="Calibri" charset="0"/>
                <a:ea typeface="Calibri" charset="0"/>
                <a:cs typeface="Calibri" charset="0"/>
                <a:sym typeface="Lucida Grande"/>
              </a:rPr>
              <a:t> </a:t>
            </a:r>
            <a:r>
              <a:rPr lang="en-US" sz="3400" dirty="0" err="1">
                <a:solidFill>
                  <a:schemeClr val="bg1"/>
                </a:solidFill>
                <a:latin typeface="Calibri" charset="0"/>
                <a:ea typeface="Calibri" charset="0"/>
                <a:cs typeface="Calibri" charset="0"/>
                <a:sym typeface="Lucida Grande"/>
              </a:rPr>
              <a:t>и</a:t>
            </a:r>
            <a:r>
              <a:rPr lang="en-US" sz="3400" dirty="0">
                <a:solidFill>
                  <a:schemeClr val="bg1"/>
                </a:solidFill>
                <a:latin typeface="Calibri" charset="0"/>
                <a:ea typeface="Calibri" charset="0"/>
                <a:cs typeface="Calibri" charset="0"/>
                <a:sym typeface="Lucida Grande"/>
              </a:rPr>
              <a:t> </a:t>
            </a:r>
            <a:r>
              <a:rPr lang="en-US" sz="3400" dirty="0" err="1">
                <a:solidFill>
                  <a:schemeClr val="bg1"/>
                </a:solidFill>
                <a:latin typeface="Calibri" charset="0"/>
                <a:ea typeface="Calibri" charset="0"/>
                <a:cs typeface="Calibri" charset="0"/>
                <a:sym typeface="Lucida Grande"/>
              </a:rPr>
              <a:t>благодаря</a:t>
            </a:r>
            <a:r>
              <a:rPr lang="en-US" sz="3400" dirty="0">
                <a:solidFill>
                  <a:schemeClr val="bg1"/>
                </a:solidFill>
                <a:latin typeface="Calibri" charset="0"/>
                <a:ea typeface="Calibri" charset="0"/>
                <a:cs typeface="Calibri" charset="0"/>
                <a:sym typeface="Lucida Grande"/>
              </a:rPr>
              <a:t> </a:t>
            </a:r>
            <a:r>
              <a:rPr lang="en-US" sz="3400" dirty="0" err="1">
                <a:solidFill>
                  <a:schemeClr val="bg1"/>
                </a:solidFill>
                <a:latin typeface="Calibri" charset="0"/>
                <a:ea typeface="Calibri" charset="0"/>
                <a:cs typeface="Calibri" charset="0"/>
                <a:sym typeface="Lucida Grande"/>
              </a:rPr>
              <a:t>ей</a:t>
            </a:r>
            <a:r>
              <a:rPr lang="en-US" sz="3400" dirty="0">
                <a:solidFill>
                  <a:schemeClr val="bg1"/>
                </a:solidFill>
                <a:latin typeface="Calibri" charset="0"/>
                <a:ea typeface="Calibri" charset="0"/>
                <a:cs typeface="Calibri" charset="0"/>
                <a:sym typeface="Lucida Grande"/>
              </a:rPr>
              <a:t> </a:t>
            </a:r>
            <a:r>
              <a:rPr lang="en-US" sz="3400" dirty="0" err="1">
                <a:solidFill>
                  <a:schemeClr val="bg1"/>
                </a:solidFill>
                <a:latin typeface="Calibri" charset="0"/>
                <a:ea typeface="Calibri" charset="0"/>
                <a:cs typeface="Calibri" charset="0"/>
                <a:sym typeface="Lucida Grande"/>
              </a:rPr>
              <a:t>хотят</a:t>
            </a:r>
            <a:r>
              <a:rPr lang="en-US" sz="3400" dirty="0">
                <a:solidFill>
                  <a:schemeClr val="bg1"/>
                </a:solidFill>
                <a:latin typeface="Calibri" charset="0"/>
                <a:ea typeface="Calibri" charset="0"/>
                <a:cs typeface="Calibri" charset="0"/>
                <a:sym typeface="Lucida Grande"/>
              </a:rPr>
              <a:t> </a:t>
            </a:r>
            <a:r>
              <a:rPr lang="en-US" sz="3400" dirty="0" err="1">
                <a:solidFill>
                  <a:schemeClr val="bg1"/>
                </a:solidFill>
                <a:latin typeface="Calibri" charset="0"/>
                <a:ea typeface="Calibri" charset="0"/>
                <a:cs typeface="Calibri" charset="0"/>
                <a:sym typeface="Lucida Grande"/>
              </a:rPr>
              <a:t>возрастать</a:t>
            </a:r>
            <a:r>
              <a:rPr lang="en-US" sz="3400" dirty="0">
                <a:solidFill>
                  <a:schemeClr val="bg1"/>
                </a:solidFill>
                <a:latin typeface="Calibri" charset="0"/>
                <a:ea typeface="Calibri" charset="0"/>
                <a:cs typeface="Calibri" charset="0"/>
                <a:sym typeface="Lucida Grande"/>
              </a:rPr>
              <a:t>. </a:t>
            </a:r>
            <a:r>
              <a:rPr lang="en-US" sz="3400" dirty="0" err="1">
                <a:solidFill>
                  <a:schemeClr val="bg1"/>
                </a:solidFill>
                <a:latin typeface="Calibri" charset="0"/>
                <a:ea typeface="Calibri" charset="0"/>
                <a:cs typeface="Calibri" charset="0"/>
                <a:sym typeface="Lucida Grande"/>
              </a:rPr>
              <a:t>Они</a:t>
            </a:r>
            <a:r>
              <a:rPr lang="en-US" sz="3400" dirty="0">
                <a:solidFill>
                  <a:schemeClr val="bg1"/>
                </a:solidFill>
                <a:latin typeface="Calibri" charset="0"/>
                <a:ea typeface="Calibri" charset="0"/>
                <a:cs typeface="Calibri" charset="0"/>
                <a:sym typeface="Lucida Grande"/>
              </a:rPr>
              <a:t> </a:t>
            </a:r>
            <a:r>
              <a:rPr lang="en-US" sz="3400" dirty="0" err="1">
                <a:solidFill>
                  <a:schemeClr val="bg1"/>
                </a:solidFill>
                <a:latin typeface="Calibri" charset="0"/>
                <a:ea typeface="Calibri" charset="0"/>
                <a:cs typeface="Calibri" charset="0"/>
                <a:sym typeface="Lucida Grande"/>
              </a:rPr>
              <a:t>не</a:t>
            </a:r>
            <a:r>
              <a:rPr lang="en-US" sz="3400" dirty="0">
                <a:solidFill>
                  <a:schemeClr val="bg1"/>
                </a:solidFill>
                <a:latin typeface="Calibri" charset="0"/>
                <a:ea typeface="Calibri" charset="0"/>
                <a:cs typeface="Calibri" charset="0"/>
                <a:sym typeface="Lucida Grande"/>
              </a:rPr>
              <a:t> </a:t>
            </a:r>
            <a:r>
              <a:rPr lang="en-US" sz="3400" dirty="0" err="1">
                <a:solidFill>
                  <a:schemeClr val="bg1"/>
                </a:solidFill>
                <a:latin typeface="Calibri" charset="0"/>
                <a:ea typeface="Calibri" charset="0"/>
                <a:cs typeface="Calibri" charset="0"/>
                <a:sym typeface="Lucida Grande"/>
              </a:rPr>
              <a:t>слишком</a:t>
            </a:r>
            <a:r>
              <a:rPr lang="en-US" sz="3400" dirty="0">
                <a:solidFill>
                  <a:schemeClr val="bg1"/>
                </a:solidFill>
                <a:latin typeface="Calibri" charset="0"/>
                <a:ea typeface="Calibri" charset="0"/>
                <a:cs typeface="Calibri" charset="0"/>
                <a:sym typeface="Lucida Grande"/>
              </a:rPr>
              <a:t> </a:t>
            </a:r>
            <a:r>
              <a:rPr lang="en-US" sz="3400" dirty="0" err="1">
                <a:solidFill>
                  <a:schemeClr val="bg1"/>
                </a:solidFill>
                <a:latin typeface="Calibri" charset="0"/>
                <a:ea typeface="Calibri" charset="0"/>
                <a:cs typeface="Calibri" charset="0"/>
                <a:sym typeface="Lucida Grande"/>
              </a:rPr>
              <a:t>переживают</a:t>
            </a:r>
            <a:r>
              <a:rPr lang="en-US" sz="3400" dirty="0">
                <a:solidFill>
                  <a:schemeClr val="bg1"/>
                </a:solidFill>
                <a:latin typeface="Calibri" charset="0"/>
                <a:ea typeface="Calibri" charset="0"/>
                <a:cs typeface="Calibri" charset="0"/>
                <a:sym typeface="Lucida Grande"/>
              </a:rPr>
              <a:t> </a:t>
            </a:r>
            <a:r>
              <a:rPr lang="en-US" sz="3400" dirty="0" err="1">
                <a:solidFill>
                  <a:schemeClr val="bg1"/>
                </a:solidFill>
                <a:latin typeface="Calibri" charset="0"/>
                <a:ea typeface="Calibri" charset="0"/>
                <a:cs typeface="Calibri" charset="0"/>
                <a:sym typeface="Lucida Grande"/>
              </a:rPr>
              <a:t>о</a:t>
            </a:r>
            <a:r>
              <a:rPr lang="en-US" sz="3400" dirty="0">
                <a:solidFill>
                  <a:schemeClr val="bg1"/>
                </a:solidFill>
                <a:latin typeface="Calibri" charset="0"/>
                <a:ea typeface="Calibri" charset="0"/>
                <a:cs typeface="Calibri" charset="0"/>
                <a:sym typeface="Lucida Grande"/>
              </a:rPr>
              <a:t> </a:t>
            </a:r>
            <a:r>
              <a:rPr lang="en-US" sz="3400" dirty="0" err="1">
                <a:solidFill>
                  <a:schemeClr val="bg1"/>
                </a:solidFill>
                <a:latin typeface="Calibri" charset="0"/>
                <a:ea typeface="Calibri" charset="0"/>
                <a:cs typeface="Calibri" charset="0"/>
                <a:sym typeface="Lucida Grande"/>
              </a:rPr>
              <a:t>том</a:t>
            </a:r>
            <a:r>
              <a:rPr lang="en-US" sz="3400" dirty="0">
                <a:solidFill>
                  <a:schemeClr val="bg1"/>
                </a:solidFill>
                <a:latin typeface="Calibri" charset="0"/>
                <a:ea typeface="Calibri" charset="0"/>
                <a:cs typeface="Calibri" charset="0"/>
                <a:sym typeface="Lucida Grande"/>
              </a:rPr>
              <a:t>, </a:t>
            </a:r>
            <a:r>
              <a:rPr lang="en-US" sz="3400" dirty="0" err="1">
                <a:solidFill>
                  <a:schemeClr val="bg1"/>
                </a:solidFill>
                <a:latin typeface="Calibri" charset="0"/>
                <a:ea typeface="Calibri" charset="0"/>
                <a:cs typeface="Calibri" charset="0"/>
                <a:sym typeface="Lucida Grande"/>
              </a:rPr>
              <a:t>когда</a:t>
            </a:r>
            <a:r>
              <a:rPr lang="en-US" sz="3400" dirty="0">
                <a:solidFill>
                  <a:schemeClr val="bg1"/>
                </a:solidFill>
                <a:latin typeface="Calibri" charset="0"/>
                <a:ea typeface="Calibri" charset="0"/>
                <a:cs typeface="Calibri" charset="0"/>
                <a:sym typeface="Lucida Grande"/>
              </a:rPr>
              <a:t> </a:t>
            </a:r>
            <a:r>
              <a:rPr lang="en-US" sz="3400" dirty="0" err="1">
                <a:solidFill>
                  <a:schemeClr val="bg1"/>
                </a:solidFill>
                <a:latin typeface="Calibri" charset="0"/>
                <a:ea typeface="Calibri" charset="0"/>
                <a:cs typeface="Calibri" charset="0"/>
                <a:sym typeface="Lucida Grande"/>
              </a:rPr>
              <a:t>другие</a:t>
            </a:r>
            <a:r>
              <a:rPr lang="en-US" sz="3400" dirty="0">
                <a:solidFill>
                  <a:schemeClr val="bg1"/>
                </a:solidFill>
                <a:latin typeface="Calibri" charset="0"/>
                <a:ea typeface="Calibri" charset="0"/>
                <a:cs typeface="Calibri" charset="0"/>
                <a:sym typeface="Lucida Grande"/>
              </a:rPr>
              <a:t> </a:t>
            </a:r>
            <a:r>
              <a:rPr lang="en-US" sz="3400" dirty="0" err="1">
                <a:solidFill>
                  <a:schemeClr val="bg1"/>
                </a:solidFill>
                <a:latin typeface="Calibri" charset="0"/>
                <a:ea typeface="Calibri" charset="0"/>
                <a:cs typeface="Calibri" charset="0"/>
                <a:sym typeface="Lucida Grande"/>
              </a:rPr>
              <a:t>люди</a:t>
            </a:r>
            <a:r>
              <a:rPr lang="en-US" sz="3400" dirty="0">
                <a:solidFill>
                  <a:schemeClr val="bg1"/>
                </a:solidFill>
                <a:latin typeface="Calibri" charset="0"/>
                <a:ea typeface="Calibri" charset="0"/>
                <a:cs typeface="Calibri" charset="0"/>
                <a:sym typeface="Lucida Grande"/>
              </a:rPr>
              <a:t> </a:t>
            </a:r>
            <a:r>
              <a:rPr lang="en-US" sz="3400" dirty="0" err="1">
                <a:solidFill>
                  <a:schemeClr val="bg1"/>
                </a:solidFill>
                <a:latin typeface="Calibri" charset="0"/>
                <a:ea typeface="Calibri" charset="0"/>
                <a:cs typeface="Calibri" charset="0"/>
                <a:sym typeface="Lucida Grande"/>
              </a:rPr>
              <a:t>видят</a:t>
            </a:r>
            <a:r>
              <a:rPr lang="en-US" sz="3400" dirty="0">
                <a:solidFill>
                  <a:schemeClr val="bg1"/>
                </a:solidFill>
                <a:latin typeface="Calibri" charset="0"/>
                <a:ea typeface="Calibri" charset="0"/>
                <a:cs typeface="Calibri" charset="0"/>
                <a:sym typeface="Lucida Grande"/>
              </a:rPr>
              <a:t> </a:t>
            </a:r>
            <a:r>
              <a:rPr lang="en-US" sz="3400" dirty="0" err="1">
                <a:solidFill>
                  <a:schemeClr val="bg1"/>
                </a:solidFill>
                <a:latin typeface="Calibri" charset="0"/>
                <a:ea typeface="Calibri" charset="0"/>
                <a:cs typeface="Calibri" charset="0"/>
                <a:sym typeface="Lucida Grande"/>
              </a:rPr>
              <a:t>их</a:t>
            </a:r>
            <a:r>
              <a:rPr lang="en-US" sz="3400" dirty="0">
                <a:solidFill>
                  <a:schemeClr val="bg1"/>
                </a:solidFill>
                <a:latin typeface="Calibri" charset="0"/>
                <a:ea typeface="Calibri" charset="0"/>
                <a:cs typeface="Calibri" charset="0"/>
                <a:sym typeface="Lucida Grande"/>
              </a:rPr>
              <a:t> </a:t>
            </a:r>
            <a:r>
              <a:rPr lang="en-US" sz="3400" dirty="0" err="1">
                <a:solidFill>
                  <a:schemeClr val="bg1"/>
                </a:solidFill>
                <a:latin typeface="Calibri" charset="0"/>
                <a:ea typeface="Calibri" charset="0"/>
                <a:cs typeface="Calibri" charset="0"/>
                <a:sym typeface="Lucida Grande"/>
              </a:rPr>
              <a:t>неудачи</a:t>
            </a:r>
            <a:r>
              <a:rPr lang="en-US" sz="3400" dirty="0">
                <a:solidFill>
                  <a:schemeClr val="bg1"/>
                </a:solidFill>
                <a:latin typeface="Calibri" charset="0"/>
                <a:ea typeface="Calibri" charset="0"/>
                <a:cs typeface="Calibri" charset="0"/>
                <a:sym typeface="Lucida Grande"/>
              </a:rPr>
              <a:t>. </a:t>
            </a:r>
          </a:p>
          <a:p>
            <a:r>
              <a:rPr lang="en-US" sz="3400" b="1" dirty="0">
                <a:solidFill>
                  <a:schemeClr val="bg1"/>
                </a:solidFill>
                <a:latin typeface="Calibri" charset="0"/>
                <a:ea typeface="Calibri" charset="0"/>
                <a:cs typeface="Calibri" charset="0"/>
                <a:sym typeface="Lucida Grande"/>
              </a:rPr>
              <a:t> </a:t>
            </a:r>
            <a:endParaRPr lang="en-US" sz="3400" dirty="0">
              <a:solidFill>
                <a:schemeClr val="bg1"/>
              </a:solidFill>
              <a:latin typeface="Calibri" charset="0"/>
              <a:ea typeface="Calibri" charset="0"/>
              <a:cs typeface="Calibri" charset="0"/>
              <a:sym typeface="Lucida Grande"/>
            </a:endParaRPr>
          </a:p>
          <a:p>
            <a:pPr lvl="0"/>
            <a:r>
              <a:rPr lang="en-US" sz="3400" b="1" dirty="0" err="1" smtClean="0">
                <a:solidFill>
                  <a:schemeClr val="bg1"/>
                </a:solidFill>
                <a:latin typeface="Calibri" charset="0"/>
                <a:ea typeface="Calibri" charset="0"/>
                <a:cs typeface="Calibri" charset="0"/>
                <a:sym typeface="Lucida Grande"/>
              </a:rPr>
              <a:t>Гордые</a:t>
            </a:r>
            <a:r>
              <a:rPr lang="en-US" sz="3400" b="1" dirty="0" smtClean="0">
                <a:solidFill>
                  <a:schemeClr val="bg1"/>
                </a:solidFill>
                <a:latin typeface="Calibri" charset="0"/>
                <a:ea typeface="Calibri" charset="0"/>
                <a:cs typeface="Calibri" charset="0"/>
                <a:sym typeface="Lucida Grande"/>
              </a:rPr>
              <a:t> </a:t>
            </a:r>
            <a:r>
              <a:rPr lang="en-US" sz="3400" b="1" dirty="0" err="1">
                <a:solidFill>
                  <a:schemeClr val="bg1"/>
                </a:solidFill>
                <a:latin typeface="Calibri" charset="0"/>
                <a:ea typeface="Calibri" charset="0"/>
                <a:cs typeface="Calibri" charset="0"/>
                <a:sym typeface="Lucida Grande"/>
              </a:rPr>
              <a:t>самодовольные</a:t>
            </a:r>
            <a:r>
              <a:rPr lang="en-US" sz="3400" b="1" dirty="0">
                <a:solidFill>
                  <a:schemeClr val="bg1"/>
                </a:solidFill>
                <a:latin typeface="Calibri" charset="0"/>
                <a:ea typeface="Calibri" charset="0"/>
                <a:cs typeface="Calibri" charset="0"/>
                <a:sym typeface="Lucida Grande"/>
              </a:rPr>
              <a:t> </a:t>
            </a:r>
            <a:r>
              <a:rPr lang="en-US" sz="3400" b="1" dirty="0" err="1">
                <a:solidFill>
                  <a:schemeClr val="bg1"/>
                </a:solidFill>
                <a:latin typeface="Calibri" charset="0"/>
                <a:ea typeface="Calibri" charset="0"/>
                <a:cs typeface="Calibri" charset="0"/>
                <a:sym typeface="Lucida Grande"/>
              </a:rPr>
              <a:t>люди</a:t>
            </a:r>
            <a:r>
              <a:rPr lang="en-US" sz="3400" b="1" dirty="0">
                <a:solidFill>
                  <a:schemeClr val="bg1"/>
                </a:solidFill>
                <a:latin typeface="Calibri" charset="0"/>
                <a:ea typeface="Calibri" charset="0"/>
                <a:cs typeface="Calibri" charset="0"/>
                <a:sym typeface="Lucida Grande"/>
              </a:rPr>
              <a:t> </a:t>
            </a:r>
            <a:r>
              <a:rPr lang="en-US" sz="3400" b="1" dirty="0" err="1">
                <a:solidFill>
                  <a:schemeClr val="bg1"/>
                </a:solidFill>
                <a:latin typeface="Calibri" charset="0"/>
                <a:ea typeface="Calibri" charset="0"/>
                <a:cs typeface="Calibri" charset="0"/>
                <a:sym typeface="Lucida Grande"/>
              </a:rPr>
              <a:t>склонны</a:t>
            </a:r>
            <a:r>
              <a:rPr lang="en-US" sz="3400" b="1" dirty="0">
                <a:solidFill>
                  <a:schemeClr val="bg1"/>
                </a:solidFill>
                <a:latin typeface="Calibri" charset="0"/>
                <a:ea typeface="Calibri" charset="0"/>
                <a:cs typeface="Calibri" charset="0"/>
                <a:sym typeface="Lucida Grande"/>
              </a:rPr>
              <a:t> </a:t>
            </a:r>
            <a:r>
              <a:rPr lang="en-US" sz="3400" b="1" dirty="0" err="1">
                <a:solidFill>
                  <a:schemeClr val="bg1"/>
                </a:solidFill>
                <a:latin typeface="Calibri" charset="0"/>
                <a:ea typeface="Calibri" charset="0"/>
                <a:cs typeface="Calibri" charset="0"/>
                <a:sym typeface="Lucida Grande"/>
              </a:rPr>
              <a:t>к</a:t>
            </a:r>
            <a:r>
              <a:rPr lang="en-US" sz="3400" b="1" dirty="0">
                <a:solidFill>
                  <a:schemeClr val="bg1"/>
                </a:solidFill>
                <a:latin typeface="Calibri" charset="0"/>
                <a:ea typeface="Calibri" charset="0"/>
                <a:cs typeface="Calibri" charset="0"/>
                <a:sym typeface="Lucida Grande"/>
              </a:rPr>
              <a:t> </a:t>
            </a:r>
            <a:r>
              <a:rPr lang="en-US" sz="3400" b="1" dirty="0" err="1">
                <a:solidFill>
                  <a:schemeClr val="bg1"/>
                </a:solidFill>
                <a:latin typeface="Calibri" charset="0"/>
                <a:ea typeface="Calibri" charset="0"/>
                <a:cs typeface="Calibri" charset="0"/>
                <a:sym typeface="Lucida Grande"/>
              </a:rPr>
              <a:t>одиночеству</a:t>
            </a:r>
            <a:r>
              <a:rPr lang="en-US" sz="3400" b="1" dirty="0">
                <a:solidFill>
                  <a:schemeClr val="bg1"/>
                </a:solidFill>
                <a:latin typeface="Calibri" charset="0"/>
                <a:ea typeface="Calibri" charset="0"/>
                <a:cs typeface="Calibri" charset="0"/>
                <a:sym typeface="Lucida Grande"/>
              </a:rPr>
              <a:t> </a:t>
            </a:r>
            <a:r>
              <a:rPr lang="en-US" sz="3400" b="1" dirty="0" err="1">
                <a:solidFill>
                  <a:schemeClr val="bg1"/>
                </a:solidFill>
                <a:latin typeface="Calibri" charset="0"/>
                <a:ea typeface="Calibri" charset="0"/>
                <a:cs typeface="Calibri" charset="0"/>
                <a:sym typeface="Lucida Grande"/>
              </a:rPr>
              <a:t>и</a:t>
            </a:r>
            <a:r>
              <a:rPr lang="en-US" sz="3400" b="1" dirty="0">
                <a:solidFill>
                  <a:schemeClr val="bg1"/>
                </a:solidFill>
                <a:latin typeface="Calibri" charset="0"/>
                <a:ea typeface="Calibri" charset="0"/>
                <a:cs typeface="Calibri" charset="0"/>
                <a:sym typeface="Lucida Grande"/>
              </a:rPr>
              <a:t> </a:t>
            </a:r>
            <a:r>
              <a:rPr lang="ru-RU" sz="3400" b="1" dirty="0">
                <a:solidFill>
                  <a:schemeClr val="bg1"/>
                </a:solidFill>
                <a:latin typeface="Calibri" charset="0"/>
                <a:ea typeface="Calibri" charset="0"/>
                <a:cs typeface="Calibri" charset="0"/>
                <a:sym typeface="Lucida Grande"/>
              </a:rPr>
              <a:t>им сложно поделиться своими духовными переживаниям с другими людьми. </a:t>
            </a:r>
            <a:endParaRPr lang="en-US" sz="3400" dirty="0">
              <a:solidFill>
                <a:schemeClr val="bg1"/>
              </a:solidFill>
              <a:latin typeface="Calibri" charset="0"/>
              <a:ea typeface="Calibri" charset="0"/>
              <a:cs typeface="Calibri" charset="0"/>
              <a:sym typeface="Lucida Grande"/>
            </a:endParaRPr>
          </a:p>
          <a:p>
            <a:pPr lvl="0"/>
            <a:r>
              <a:rPr lang="en-US" sz="3400" dirty="0" err="1">
                <a:solidFill>
                  <a:schemeClr val="bg1"/>
                </a:solidFill>
                <a:latin typeface="Calibri" charset="0"/>
                <a:ea typeface="Calibri" charset="0"/>
                <a:cs typeface="Calibri" charset="0"/>
                <a:sym typeface="Lucida Grande"/>
              </a:rPr>
              <a:t>Смиренные</a:t>
            </a:r>
            <a:r>
              <a:rPr lang="en-US" sz="3400" dirty="0">
                <a:solidFill>
                  <a:schemeClr val="bg1"/>
                </a:solidFill>
                <a:latin typeface="Calibri" charset="0"/>
                <a:ea typeface="Calibri" charset="0"/>
                <a:cs typeface="Calibri" charset="0"/>
                <a:sym typeface="Lucida Grande"/>
              </a:rPr>
              <a:t> </a:t>
            </a:r>
            <a:r>
              <a:rPr lang="en-US" sz="3400" dirty="0" err="1">
                <a:solidFill>
                  <a:schemeClr val="bg1"/>
                </a:solidFill>
                <a:latin typeface="Calibri" charset="0"/>
                <a:ea typeface="Calibri" charset="0"/>
                <a:cs typeface="Calibri" charset="0"/>
                <a:sym typeface="Lucida Grande"/>
              </a:rPr>
              <a:t>бескорыстные</a:t>
            </a:r>
            <a:r>
              <a:rPr lang="en-US" sz="3400" dirty="0">
                <a:solidFill>
                  <a:schemeClr val="bg1"/>
                </a:solidFill>
                <a:latin typeface="Calibri" charset="0"/>
                <a:ea typeface="Calibri" charset="0"/>
                <a:cs typeface="Calibri" charset="0"/>
                <a:sym typeface="Lucida Grande"/>
              </a:rPr>
              <a:t> </a:t>
            </a:r>
            <a:r>
              <a:rPr lang="en-US" sz="3400" dirty="0" err="1">
                <a:solidFill>
                  <a:schemeClr val="bg1"/>
                </a:solidFill>
                <a:latin typeface="Calibri" charset="0"/>
                <a:ea typeface="Calibri" charset="0"/>
                <a:cs typeface="Calibri" charset="0"/>
                <a:sym typeface="Lucida Grande"/>
              </a:rPr>
              <a:t>люди</a:t>
            </a:r>
            <a:r>
              <a:rPr lang="en-US" sz="3400" dirty="0">
                <a:solidFill>
                  <a:schemeClr val="bg1"/>
                </a:solidFill>
                <a:latin typeface="Calibri" charset="0"/>
                <a:ea typeface="Calibri" charset="0"/>
                <a:cs typeface="Calibri" charset="0"/>
                <a:sym typeface="Lucida Grande"/>
              </a:rPr>
              <a:t> </a:t>
            </a:r>
            <a:r>
              <a:rPr lang="en-US" sz="3400" dirty="0" err="1">
                <a:solidFill>
                  <a:schemeClr val="bg1"/>
                </a:solidFill>
                <a:latin typeface="Calibri" charset="0"/>
                <a:ea typeface="Calibri" charset="0"/>
                <a:cs typeface="Calibri" charset="0"/>
                <a:sym typeface="Lucida Grande"/>
              </a:rPr>
              <a:t>готовы</a:t>
            </a:r>
            <a:r>
              <a:rPr lang="en-US" sz="3400" dirty="0">
                <a:solidFill>
                  <a:schemeClr val="bg1"/>
                </a:solidFill>
                <a:latin typeface="Calibri" charset="0"/>
                <a:ea typeface="Calibri" charset="0"/>
                <a:cs typeface="Calibri" charset="0"/>
                <a:sym typeface="Lucida Grande"/>
              </a:rPr>
              <a:t> </a:t>
            </a:r>
            <a:r>
              <a:rPr lang="en-US" sz="3400" dirty="0" err="1">
                <a:solidFill>
                  <a:schemeClr val="bg1"/>
                </a:solidFill>
                <a:latin typeface="Calibri" charset="0"/>
                <a:ea typeface="Calibri" charset="0"/>
                <a:cs typeface="Calibri" charset="0"/>
                <a:sym typeface="Lucida Grande"/>
              </a:rPr>
              <a:t>быть</a:t>
            </a:r>
            <a:r>
              <a:rPr lang="en-US" sz="3400" dirty="0">
                <a:solidFill>
                  <a:schemeClr val="bg1"/>
                </a:solidFill>
                <a:latin typeface="Calibri" charset="0"/>
                <a:ea typeface="Calibri" charset="0"/>
                <a:cs typeface="Calibri" charset="0"/>
                <a:sym typeface="Lucida Grande"/>
              </a:rPr>
              <a:t> </a:t>
            </a:r>
            <a:r>
              <a:rPr lang="en-US" sz="3400" dirty="0" err="1">
                <a:solidFill>
                  <a:schemeClr val="bg1"/>
                </a:solidFill>
                <a:latin typeface="Calibri" charset="0"/>
                <a:ea typeface="Calibri" charset="0"/>
                <a:cs typeface="Calibri" charset="0"/>
                <a:sym typeface="Lucida Grande"/>
              </a:rPr>
              <a:t>открытыми</a:t>
            </a:r>
            <a:r>
              <a:rPr lang="en-US" sz="3400" dirty="0">
                <a:solidFill>
                  <a:schemeClr val="bg1"/>
                </a:solidFill>
                <a:latin typeface="Calibri" charset="0"/>
                <a:ea typeface="Calibri" charset="0"/>
                <a:cs typeface="Calibri" charset="0"/>
                <a:sym typeface="Lucida Grande"/>
              </a:rPr>
              <a:t>, </a:t>
            </a:r>
            <a:r>
              <a:rPr lang="en-US" sz="3400" dirty="0" err="1">
                <a:solidFill>
                  <a:schemeClr val="bg1"/>
                </a:solidFill>
                <a:latin typeface="Calibri" charset="0"/>
                <a:ea typeface="Calibri" charset="0"/>
                <a:cs typeface="Calibri" charset="0"/>
                <a:sym typeface="Lucida Grande"/>
              </a:rPr>
              <a:t>уязвимыми</a:t>
            </a:r>
            <a:r>
              <a:rPr lang="en-US" sz="3400" dirty="0">
                <a:solidFill>
                  <a:schemeClr val="bg1"/>
                </a:solidFill>
                <a:latin typeface="Calibri" charset="0"/>
                <a:ea typeface="Calibri" charset="0"/>
                <a:cs typeface="Calibri" charset="0"/>
                <a:sym typeface="Lucida Grande"/>
              </a:rPr>
              <a:t> </a:t>
            </a:r>
            <a:r>
              <a:rPr lang="en-US" sz="3400" dirty="0" err="1">
                <a:solidFill>
                  <a:schemeClr val="bg1"/>
                </a:solidFill>
                <a:latin typeface="Calibri" charset="0"/>
                <a:ea typeface="Calibri" charset="0"/>
                <a:cs typeface="Calibri" charset="0"/>
                <a:sym typeface="Lucida Grande"/>
              </a:rPr>
              <a:t>и</a:t>
            </a:r>
            <a:r>
              <a:rPr lang="en-US" sz="3400" dirty="0">
                <a:solidFill>
                  <a:schemeClr val="bg1"/>
                </a:solidFill>
                <a:latin typeface="Calibri" charset="0"/>
                <a:ea typeface="Calibri" charset="0"/>
                <a:cs typeface="Calibri" charset="0"/>
                <a:sym typeface="Lucida Grande"/>
              </a:rPr>
              <a:t> </a:t>
            </a:r>
            <a:r>
              <a:rPr lang="en-US" sz="3400" dirty="0" err="1">
                <a:solidFill>
                  <a:schemeClr val="bg1"/>
                </a:solidFill>
                <a:latin typeface="Calibri" charset="0"/>
                <a:ea typeface="Calibri" charset="0"/>
                <a:cs typeface="Calibri" charset="0"/>
                <a:sym typeface="Lucida Grande"/>
              </a:rPr>
              <a:t>настоящими</a:t>
            </a:r>
            <a:r>
              <a:rPr lang="en-US" sz="3400" dirty="0">
                <a:solidFill>
                  <a:schemeClr val="bg1"/>
                </a:solidFill>
                <a:latin typeface="Calibri" charset="0"/>
                <a:ea typeface="Calibri" charset="0"/>
                <a:cs typeface="Calibri" charset="0"/>
                <a:sym typeface="Lucida Grande"/>
              </a:rPr>
              <a:t> </a:t>
            </a:r>
            <a:r>
              <a:rPr lang="en-US" sz="3400" dirty="0" err="1">
                <a:solidFill>
                  <a:schemeClr val="bg1"/>
                </a:solidFill>
                <a:latin typeface="Calibri" charset="0"/>
                <a:ea typeface="Calibri" charset="0"/>
                <a:cs typeface="Calibri" charset="0"/>
                <a:sym typeface="Lucida Grande"/>
              </a:rPr>
              <a:t>в</a:t>
            </a:r>
            <a:r>
              <a:rPr lang="en-US" sz="3400" dirty="0">
                <a:solidFill>
                  <a:schemeClr val="bg1"/>
                </a:solidFill>
                <a:latin typeface="Calibri" charset="0"/>
                <a:ea typeface="Calibri" charset="0"/>
                <a:cs typeface="Calibri" charset="0"/>
                <a:sym typeface="Lucida Grande"/>
              </a:rPr>
              <a:t> </a:t>
            </a:r>
            <a:r>
              <a:rPr lang="en-US" sz="3400" dirty="0" err="1">
                <a:solidFill>
                  <a:schemeClr val="bg1"/>
                </a:solidFill>
                <a:latin typeface="Calibri" charset="0"/>
                <a:ea typeface="Calibri" charset="0"/>
                <a:cs typeface="Calibri" charset="0"/>
                <a:sym typeface="Lucida Grande"/>
              </a:rPr>
              <a:t>общении</a:t>
            </a:r>
            <a:r>
              <a:rPr lang="en-US" sz="3400" dirty="0">
                <a:solidFill>
                  <a:schemeClr val="bg1"/>
                </a:solidFill>
                <a:latin typeface="Calibri" charset="0"/>
                <a:ea typeface="Calibri" charset="0"/>
                <a:cs typeface="Calibri" charset="0"/>
                <a:sym typeface="Lucida Grande"/>
              </a:rPr>
              <a:t> </a:t>
            </a:r>
            <a:r>
              <a:rPr lang="en-US" sz="3400" dirty="0" err="1">
                <a:solidFill>
                  <a:schemeClr val="bg1"/>
                </a:solidFill>
                <a:latin typeface="Calibri" charset="0"/>
                <a:ea typeface="Calibri" charset="0"/>
                <a:cs typeface="Calibri" charset="0"/>
                <a:sym typeface="Lucida Grande"/>
              </a:rPr>
              <a:t>с</a:t>
            </a:r>
            <a:r>
              <a:rPr lang="en-US" sz="3400" dirty="0">
                <a:solidFill>
                  <a:schemeClr val="bg1"/>
                </a:solidFill>
                <a:latin typeface="Calibri" charset="0"/>
                <a:ea typeface="Calibri" charset="0"/>
                <a:cs typeface="Calibri" charset="0"/>
                <a:sym typeface="Lucida Grande"/>
              </a:rPr>
              <a:t> </a:t>
            </a:r>
            <a:r>
              <a:rPr lang="en-US" sz="3400" dirty="0" err="1">
                <a:solidFill>
                  <a:schemeClr val="bg1"/>
                </a:solidFill>
                <a:latin typeface="Calibri" charset="0"/>
                <a:ea typeface="Calibri" charset="0"/>
                <a:cs typeface="Calibri" charset="0"/>
                <a:sym typeface="Lucida Grande"/>
              </a:rPr>
              <a:t>другими</a:t>
            </a:r>
            <a:r>
              <a:rPr lang="en-US" sz="3400" dirty="0">
                <a:solidFill>
                  <a:schemeClr val="bg1"/>
                </a:solidFill>
                <a:latin typeface="Calibri" charset="0"/>
                <a:ea typeface="Calibri" charset="0"/>
                <a:cs typeface="Calibri" charset="0"/>
                <a:sym typeface="Lucida Grande"/>
              </a:rPr>
              <a:t> </a:t>
            </a:r>
            <a:r>
              <a:rPr lang="en-US" sz="3400" dirty="0" err="1">
                <a:solidFill>
                  <a:schemeClr val="bg1"/>
                </a:solidFill>
                <a:latin typeface="Calibri" charset="0"/>
                <a:ea typeface="Calibri" charset="0"/>
                <a:cs typeface="Calibri" charset="0"/>
                <a:sym typeface="Lucida Grande"/>
              </a:rPr>
              <a:t>людьми</a:t>
            </a:r>
            <a:r>
              <a:rPr lang="en-US" sz="3400" dirty="0">
                <a:solidFill>
                  <a:schemeClr val="bg1"/>
                </a:solidFill>
                <a:latin typeface="Calibri" charset="0"/>
                <a:ea typeface="Calibri" charset="0"/>
                <a:cs typeface="Calibri" charset="0"/>
                <a:sym typeface="Lucida Grande"/>
              </a:rPr>
              <a:t>. </a:t>
            </a:r>
            <a:r>
              <a:rPr lang="en-US" sz="3400" dirty="0" err="1">
                <a:solidFill>
                  <a:schemeClr val="bg1"/>
                </a:solidFill>
                <a:latin typeface="Calibri" charset="0"/>
                <a:ea typeface="Calibri" charset="0"/>
                <a:cs typeface="Calibri" charset="0"/>
                <a:sym typeface="Lucida Grande"/>
              </a:rPr>
              <a:t>Они</a:t>
            </a:r>
            <a:r>
              <a:rPr lang="en-US" sz="3400" dirty="0">
                <a:solidFill>
                  <a:schemeClr val="bg1"/>
                </a:solidFill>
                <a:latin typeface="Calibri" charset="0"/>
                <a:ea typeface="Calibri" charset="0"/>
                <a:cs typeface="Calibri" charset="0"/>
                <a:sym typeface="Lucida Grande"/>
              </a:rPr>
              <a:t> </a:t>
            </a:r>
            <a:r>
              <a:rPr lang="en-US" sz="3400" dirty="0" err="1">
                <a:solidFill>
                  <a:schemeClr val="bg1"/>
                </a:solidFill>
                <a:latin typeface="Calibri" charset="0"/>
                <a:ea typeface="Calibri" charset="0"/>
                <a:cs typeface="Calibri" charset="0"/>
                <a:sym typeface="Lucida Grande"/>
              </a:rPr>
              <a:t>не</a:t>
            </a:r>
            <a:r>
              <a:rPr lang="en-US" sz="3400" dirty="0">
                <a:solidFill>
                  <a:schemeClr val="bg1"/>
                </a:solidFill>
                <a:latin typeface="Calibri" charset="0"/>
                <a:ea typeface="Calibri" charset="0"/>
                <a:cs typeface="Calibri" charset="0"/>
                <a:sym typeface="Lucida Grande"/>
              </a:rPr>
              <a:t> </a:t>
            </a:r>
            <a:r>
              <a:rPr lang="en-US" sz="3400" dirty="0" err="1">
                <a:solidFill>
                  <a:schemeClr val="bg1"/>
                </a:solidFill>
                <a:latin typeface="Calibri" charset="0"/>
                <a:ea typeface="Calibri" charset="0"/>
                <a:cs typeface="Calibri" charset="0"/>
                <a:sym typeface="Lucida Grande"/>
              </a:rPr>
              <a:t>переживают</a:t>
            </a:r>
            <a:r>
              <a:rPr lang="en-US" sz="3400" dirty="0">
                <a:solidFill>
                  <a:schemeClr val="bg1"/>
                </a:solidFill>
                <a:latin typeface="Calibri" charset="0"/>
                <a:ea typeface="Calibri" charset="0"/>
                <a:cs typeface="Calibri" charset="0"/>
                <a:sym typeface="Lucida Grande"/>
              </a:rPr>
              <a:t> </a:t>
            </a:r>
            <a:r>
              <a:rPr lang="en-US" sz="3400" dirty="0" err="1">
                <a:solidFill>
                  <a:schemeClr val="bg1"/>
                </a:solidFill>
                <a:latin typeface="Calibri" charset="0"/>
                <a:ea typeface="Calibri" charset="0"/>
                <a:cs typeface="Calibri" charset="0"/>
                <a:sym typeface="Lucida Grande"/>
              </a:rPr>
              <a:t>о</a:t>
            </a:r>
            <a:r>
              <a:rPr lang="en-US" sz="3400" dirty="0">
                <a:solidFill>
                  <a:schemeClr val="bg1"/>
                </a:solidFill>
                <a:latin typeface="Calibri" charset="0"/>
                <a:ea typeface="Calibri" charset="0"/>
                <a:cs typeface="Calibri" charset="0"/>
                <a:sym typeface="Lucida Grande"/>
              </a:rPr>
              <a:t> </a:t>
            </a:r>
            <a:r>
              <a:rPr lang="en-US" sz="3400" dirty="0" err="1">
                <a:solidFill>
                  <a:schemeClr val="bg1"/>
                </a:solidFill>
                <a:latin typeface="Calibri" charset="0"/>
                <a:ea typeface="Calibri" charset="0"/>
                <a:cs typeface="Calibri" charset="0"/>
                <a:sym typeface="Lucida Grande"/>
              </a:rPr>
              <a:t>том</a:t>
            </a:r>
            <a:r>
              <a:rPr lang="en-US" sz="3400" dirty="0">
                <a:solidFill>
                  <a:schemeClr val="bg1"/>
                </a:solidFill>
                <a:latin typeface="Calibri" charset="0"/>
                <a:ea typeface="Calibri" charset="0"/>
                <a:cs typeface="Calibri" charset="0"/>
                <a:sym typeface="Lucida Grande"/>
              </a:rPr>
              <a:t>, </a:t>
            </a:r>
            <a:r>
              <a:rPr lang="en-US" sz="3400" dirty="0" err="1">
                <a:solidFill>
                  <a:schemeClr val="bg1"/>
                </a:solidFill>
                <a:latin typeface="Calibri" charset="0"/>
                <a:ea typeface="Calibri" charset="0"/>
                <a:cs typeface="Calibri" charset="0"/>
                <a:sym typeface="Lucida Grande"/>
              </a:rPr>
              <a:t>что</a:t>
            </a:r>
            <a:r>
              <a:rPr lang="en-US" sz="3400" dirty="0">
                <a:solidFill>
                  <a:schemeClr val="bg1"/>
                </a:solidFill>
                <a:latin typeface="Calibri" charset="0"/>
                <a:ea typeface="Calibri" charset="0"/>
                <a:cs typeface="Calibri" charset="0"/>
                <a:sym typeface="Lucida Grande"/>
              </a:rPr>
              <a:t> </a:t>
            </a:r>
            <a:r>
              <a:rPr lang="en-US" sz="3400" dirty="0" err="1">
                <a:solidFill>
                  <a:schemeClr val="bg1"/>
                </a:solidFill>
                <a:latin typeface="Calibri" charset="0"/>
                <a:ea typeface="Calibri" charset="0"/>
                <a:cs typeface="Calibri" charset="0"/>
                <a:sym typeface="Lucida Grande"/>
              </a:rPr>
              <a:t>покажутся</a:t>
            </a:r>
            <a:r>
              <a:rPr lang="en-US" sz="3400" dirty="0">
                <a:solidFill>
                  <a:schemeClr val="bg1"/>
                </a:solidFill>
                <a:latin typeface="Calibri" charset="0"/>
                <a:ea typeface="Calibri" charset="0"/>
                <a:cs typeface="Calibri" charset="0"/>
                <a:sym typeface="Lucida Grande"/>
              </a:rPr>
              <a:t> </a:t>
            </a:r>
            <a:r>
              <a:rPr lang="en-US" sz="3400" dirty="0" err="1">
                <a:solidFill>
                  <a:schemeClr val="bg1"/>
                </a:solidFill>
                <a:latin typeface="Calibri" charset="0"/>
                <a:ea typeface="Calibri" charset="0"/>
                <a:cs typeface="Calibri" charset="0"/>
                <a:sym typeface="Lucida Grande"/>
              </a:rPr>
              <a:t>слабыми</a:t>
            </a:r>
            <a:r>
              <a:rPr lang="en-US" sz="3400" dirty="0">
                <a:solidFill>
                  <a:schemeClr val="bg1"/>
                </a:solidFill>
                <a:latin typeface="Calibri" charset="0"/>
                <a:ea typeface="Calibri" charset="0"/>
                <a:cs typeface="Calibri" charset="0"/>
                <a:sym typeface="Lucida Grande"/>
              </a:rPr>
              <a:t>, </a:t>
            </a:r>
            <a:r>
              <a:rPr lang="en-US" sz="3400" dirty="0" err="1">
                <a:solidFill>
                  <a:schemeClr val="bg1"/>
                </a:solidFill>
                <a:latin typeface="Calibri" charset="0"/>
                <a:ea typeface="Calibri" charset="0"/>
                <a:cs typeface="Calibri" charset="0"/>
                <a:sym typeface="Lucida Grande"/>
              </a:rPr>
              <a:t>но</a:t>
            </a:r>
            <a:r>
              <a:rPr lang="en-US" sz="3400" dirty="0">
                <a:solidFill>
                  <a:schemeClr val="bg1"/>
                </a:solidFill>
                <a:latin typeface="Calibri" charset="0"/>
                <a:ea typeface="Calibri" charset="0"/>
                <a:cs typeface="Calibri" charset="0"/>
                <a:sym typeface="Lucida Grande"/>
              </a:rPr>
              <a:t> </a:t>
            </a:r>
            <a:r>
              <a:rPr lang="en-US" sz="3400" dirty="0" err="1">
                <a:solidFill>
                  <a:schemeClr val="bg1"/>
                </a:solidFill>
                <a:latin typeface="Calibri" charset="0"/>
                <a:ea typeface="Calibri" charset="0"/>
                <a:cs typeface="Calibri" charset="0"/>
                <a:sym typeface="Lucida Grande"/>
              </a:rPr>
              <a:t>хотят</a:t>
            </a:r>
            <a:r>
              <a:rPr lang="en-US" sz="3400" dirty="0">
                <a:solidFill>
                  <a:schemeClr val="bg1"/>
                </a:solidFill>
                <a:latin typeface="Calibri" charset="0"/>
                <a:ea typeface="Calibri" charset="0"/>
                <a:cs typeface="Calibri" charset="0"/>
                <a:sym typeface="Lucida Grande"/>
              </a:rPr>
              <a:t> </a:t>
            </a:r>
            <a:r>
              <a:rPr lang="en-US" sz="3400" dirty="0" err="1">
                <a:solidFill>
                  <a:schemeClr val="bg1"/>
                </a:solidFill>
                <a:latin typeface="Calibri" charset="0"/>
                <a:ea typeface="Calibri" charset="0"/>
                <a:cs typeface="Calibri" charset="0"/>
                <a:sym typeface="Lucida Grande"/>
              </a:rPr>
              <a:t>быть</a:t>
            </a:r>
            <a:r>
              <a:rPr lang="en-US" sz="3400" dirty="0">
                <a:solidFill>
                  <a:schemeClr val="bg1"/>
                </a:solidFill>
                <a:latin typeface="Calibri" charset="0"/>
                <a:ea typeface="Calibri" charset="0"/>
                <a:cs typeface="Calibri" charset="0"/>
                <a:sym typeface="Lucida Grande"/>
              </a:rPr>
              <a:t> </a:t>
            </a:r>
            <a:r>
              <a:rPr lang="en-US" sz="3400" dirty="0" err="1">
                <a:solidFill>
                  <a:schemeClr val="bg1"/>
                </a:solidFill>
                <a:latin typeface="Calibri" charset="0"/>
                <a:ea typeface="Calibri" charset="0"/>
                <a:cs typeface="Calibri" charset="0"/>
                <a:sym typeface="Lucida Grande"/>
              </a:rPr>
              <a:t>искренними</a:t>
            </a:r>
            <a:r>
              <a:rPr lang="en-US" sz="3400" dirty="0">
                <a:solidFill>
                  <a:schemeClr val="bg1"/>
                </a:solidFill>
                <a:latin typeface="Calibri" charset="0"/>
                <a:ea typeface="Calibri" charset="0"/>
                <a:cs typeface="Calibri" charset="0"/>
                <a:sym typeface="Lucida Grande"/>
              </a:rPr>
              <a:t>, </a:t>
            </a:r>
            <a:r>
              <a:rPr lang="en-US" sz="3400" dirty="0" err="1">
                <a:solidFill>
                  <a:schemeClr val="bg1"/>
                </a:solidFill>
                <a:latin typeface="Calibri" charset="0"/>
                <a:ea typeface="Calibri" charset="0"/>
                <a:cs typeface="Calibri" charset="0"/>
                <a:sym typeface="Lucida Grande"/>
              </a:rPr>
              <a:t>чтобы</a:t>
            </a:r>
            <a:r>
              <a:rPr lang="en-US" sz="3400" dirty="0">
                <a:solidFill>
                  <a:schemeClr val="bg1"/>
                </a:solidFill>
                <a:latin typeface="Calibri" charset="0"/>
                <a:ea typeface="Calibri" charset="0"/>
                <a:cs typeface="Calibri" charset="0"/>
                <a:sym typeface="Lucida Grande"/>
              </a:rPr>
              <a:t> </a:t>
            </a:r>
            <a:r>
              <a:rPr lang="en-US" sz="3400" dirty="0" err="1">
                <a:solidFill>
                  <a:schemeClr val="bg1"/>
                </a:solidFill>
                <a:latin typeface="Calibri" charset="0"/>
                <a:ea typeface="Calibri" charset="0"/>
                <a:cs typeface="Calibri" charset="0"/>
                <a:sym typeface="Lucida Grande"/>
              </a:rPr>
              <a:t>Божья</a:t>
            </a:r>
            <a:r>
              <a:rPr lang="en-US" sz="3400" dirty="0">
                <a:solidFill>
                  <a:schemeClr val="bg1"/>
                </a:solidFill>
                <a:latin typeface="Calibri" charset="0"/>
                <a:ea typeface="Calibri" charset="0"/>
                <a:cs typeface="Calibri" charset="0"/>
                <a:sym typeface="Lucida Grande"/>
              </a:rPr>
              <a:t> </a:t>
            </a:r>
            <a:r>
              <a:rPr lang="en-US" sz="3400" dirty="0" err="1">
                <a:solidFill>
                  <a:schemeClr val="bg1"/>
                </a:solidFill>
                <a:latin typeface="Calibri" charset="0"/>
                <a:ea typeface="Calibri" charset="0"/>
                <a:cs typeface="Calibri" charset="0"/>
                <a:sym typeface="Lucida Grande"/>
              </a:rPr>
              <a:t>сила</a:t>
            </a:r>
            <a:r>
              <a:rPr lang="en-US" sz="3400" dirty="0">
                <a:solidFill>
                  <a:schemeClr val="bg1"/>
                </a:solidFill>
                <a:latin typeface="Calibri" charset="0"/>
                <a:ea typeface="Calibri" charset="0"/>
                <a:cs typeface="Calibri" charset="0"/>
                <a:sym typeface="Lucida Grande"/>
              </a:rPr>
              <a:t> </a:t>
            </a:r>
            <a:r>
              <a:rPr lang="en-US" sz="3400" dirty="0" err="1">
                <a:solidFill>
                  <a:schemeClr val="bg1"/>
                </a:solidFill>
                <a:latin typeface="Calibri" charset="0"/>
                <a:ea typeface="Calibri" charset="0"/>
                <a:cs typeface="Calibri" charset="0"/>
                <a:sym typeface="Lucida Grande"/>
              </a:rPr>
              <a:t>прославилась</a:t>
            </a:r>
            <a:r>
              <a:rPr lang="en-US" sz="3400" dirty="0">
                <a:solidFill>
                  <a:schemeClr val="bg1"/>
                </a:solidFill>
                <a:latin typeface="Calibri" charset="0"/>
                <a:ea typeface="Calibri" charset="0"/>
                <a:cs typeface="Calibri" charset="0"/>
                <a:sym typeface="Lucida Grande"/>
              </a:rPr>
              <a:t> </a:t>
            </a:r>
            <a:r>
              <a:rPr lang="en-US" sz="3400" dirty="0" err="1">
                <a:solidFill>
                  <a:schemeClr val="bg1"/>
                </a:solidFill>
                <a:latin typeface="Calibri" charset="0"/>
                <a:ea typeface="Calibri" charset="0"/>
                <a:cs typeface="Calibri" charset="0"/>
                <a:sym typeface="Lucida Grande"/>
              </a:rPr>
              <a:t>в</a:t>
            </a:r>
            <a:r>
              <a:rPr lang="en-US" sz="3400" dirty="0">
                <a:solidFill>
                  <a:schemeClr val="bg1"/>
                </a:solidFill>
                <a:latin typeface="Calibri" charset="0"/>
                <a:ea typeface="Calibri" charset="0"/>
                <a:cs typeface="Calibri" charset="0"/>
                <a:sym typeface="Lucida Grande"/>
              </a:rPr>
              <a:t> </a:t>
            </a:r>
            <a:r>
              <a:rPr lang="en-US" sz="3400" dirty="0" err="1">
                <a:solidFill>
                  <a:schemeClr val="bg1"/>
                </a:solidFill>
                <a:latin typeface="Calibri" charset="0"/>
                <a:ea typeface="Calibri" charset="0"/>
                <a:cs typeface="Calibri" charset="0"/>
                <a:sym typeface="Lucida Grande"/>
              </a:rPr>
              <a:t>их</a:t>
            </a:r>
            <a:r>
              <a:rPr lang="en-US" sz="3400" dirty="0">
                <a:solidFill>
                  <a:schemeClr val="bg1"/>
                </a:solidFill>
                <a:latin typeface="Calibri" charset="0"/>
                <a:ea typeface="Calibri" charset="0"/>
                <a:cs typeface="Calibri" charset="0"/>
                <a:sym typeface="Lucida Grande"/>
              </a:rPr>
              <a:t> </a:t>
            </a:r>
            <a:r>
              <a:rPr lang="en-US" sz="3400" dirty="0" err="1">
                <a:solidFill>
                  <a:schemeClr val="bg1"/>
                </a:solidFill>
                <a:latin typeface="Calibri" charset="0"/>
                <a:ea typeface="Calibri" charset="0"/>
                <a:cs typeface="Calibri" charset="0"/>
                <a:sym typeface="Lucida Grande"/>
              </a:rPr>
              <a:t>слабости</a:t>
            </a:r>
            <a:r>
              <a:rPr lang="en-US" sz="3400" dirty="0">
                <a:solidFill>
                  <a:schemeClr val="bg1"/>
                </a:solidFill>
                <a:latin typeface="Calibri" charset="0"/>
                <a:ea typeface="Calibri" charset="0"/>
                <a:cs typeface="Calibri" charset="0"/>
                <a:sym typeface="Lucida Grande"/>
              </a:rPr>
              <a:t>.</a:t>
            </a:r>
            <a:endParaRPr sz="3400" dirty="0">
              <a:solidFill>
                <a:schemeClr val="bg1"/>
              </a:solidFill>
              <a:latin typeface="Calibri" charset="0"/>
              <a:ea typeface="Calibri" charset="0"/>
              <a:cs typeface="Calibri" charset="0"/>
            </a:endParaRPr>
          </a:p>
        </p:txBody>
      </p:sp>
      <p:sp>
        <p:nvSpPr>
          <p:cNvPr id="240" name="Slide 8"/>
          <p:cNvSpPr/>
          <p:nvPr/>
        </p:nvSpPr>
        <p:spPr>
          <a:xfrm>
            <a:off x="10720402" y="698500"/>
            <a:ext cx="1512244" cy="647701"/>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a:solidFill>
                  <a:srgbClr val="FFFFFF"/>
                </a:solidFill>
                <a:latin typeface="Abadi MT Condensed Extra Bold"/>
                <a:ea typeface="Abadi MT Condensed Extra Bold"/>
                <a:cs typeface="Abadi MT Condensed Extra Bold"/>
                <a:sym typeface="Abadi MT Condensed Extra Bold"/>
              </a:defRPr>
            </a:lvl1pPr>
          </a:lstStyle>
          <a:p>
            <a:r>
              <a:t>Slide 8</a:t>
            </a:r>
          </a:p>
        </p:txBody>
      </p:sp>
    </p:spTree>
    <p:extLst>
      <p:ext uri="{BB962C8B-B14F-4D97-AF65-F5344CB8AC3E}">
        <p14:creationId xmlns:p14="http://schemas.microsoft.com/office/powerpoint/2010/main" val="1032654474"/>
      </p:ext>
    </p:extLst>
  </p:cSld>
  <p:clrMapOvr>
    <a:masterClrMapping/>
  </p:clrMapOvr>
  <p:transition spd="med"/>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 name="• Proud self-filled people are concerned with being respectable and not a spectacle, and thus they often live a self-righteous façade.…"/>
          <p:cNvSpPr/>
          <p:nvPr/>
        </p:nvSpPr>
        <p:spPr>
          <a:xfrm>
            <a:off x="688346" y="1022350"/>
            <a:ext cx="11544300" cy="8412559"/>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p>
            <a:pPr lvl="0"/>
            <a:r>
              <a:rPr lang="en-US" b="1" dirty="0" err="1" smtClean="0">
                <a:solidFill>
                  <a:schemeClr val="bg1"/>
                </a:solidFill>
                <a:latin typeface="Calibri" charset="0"/>
                <a:ea typeface="Calibri" charset="0"/>
                <a:cs typeface="Calibri" charset="0"/>
                <a:sym typeface="Lucida Grande"/>
              </a:rPr>
              <a:t>Гордые</a:t>
            </a:r>
            <a:r>
              <a:rPr lang="en-US" b="1" dirty="0" smtClean="0">
                <a:solidFill>
                  <a:schemeClr val="bg1"/>
                </a:solidFill>
                <a:latin typeface="Calibri" charset="0"/>
                <a:ea typeface="Calibri" charset="0"/>
                <a:cs typeface="Calibri" charset="0"/>
                <a:sym typeface="Lucida Grande"/>
              </a:rPr>
              <a:t> </a:t>
            </a:r>
            <a:r>
              <a:rPr lang="en-US" b="1" dirty="0" err="1">
                <a:solidFill>
                  <a:schemeClr val="bg1"/>
                </a:solidFill>
                <a:latin typeface="Calibri" charset="0"/>
                <a:ea typeface="Calibri" charset="0"/>
                <a:cs typeface="Calibri" charset="0"/>
                <a:sym typeface="Lucida Grande"/>
              </a:rPr>
              <a:t>самодовольные</a:t>
            </a:r>
            <a:r>
              <a:rPr lang="en-US" b="1" dirty="0">
                <a:solidFill>
                  <a:schemeClr val="bg1"/>
                </a:solidFill>
                <a:latin typeface="Calibri" charset="0"/>
                <a:ea typeface="Calibri" charset="0"/>
                <a:cs typeface="Calibri" charset="0"/>
                <a:sym typeface="Lucida Grande"/>
              </a:rPr>
              <a:t> </a:t>
            </a:r>
            <a:r>
              <a:rPr lang="en-US" b="1" dirty="0" err="1">
                <a:solidFill>
                  <a:schemeClr val="bg1"/>
                </a:solidFill>
                <a:latin typeface="Calibri" charset="0"/>
                <a:ea typeface="Calibri" charset="0"/>
                <a:cs typeface="Calibri" charset="0"/>
                <a:sym typeface="Lucida Grande"/>
              </a:rPr>
              <a:t>люди</a:t>
            </a:r>
            <a:r>
              <a:rPr lang="en-US" b="1" dirty="0">
                <a:solidFill>
                  <a:schemeClr val="bg1"/>
                </a:solidFill>
                <a:latin typeface="Calibri" charset="0"/>
                <a:ea typeface="Calibri" charset="0"/>
                <a:cs typeface="Calibri" charset="0"/>
                <a:sym typeface="Lucida Grande"/>
              </a:rPr>
              <a:t>, </a:t>
            </a:r>
            <a:r>
              <a:rPr lang="en-US" b="1" dirty="0" err="1">
                <a:solidFill>
                  <a:schemeClr val="bg1"/>
                </a:solidFill>
                <a:latin typeface="Calibri" charset="0"/>
                <a:ea typeface="Calibri" charset="0"/>
                <a:cs typeface="Calibri" charset="0"/>
                <a:sym typeface="Lucida Grande"/>
              </a:rPr>
              <a:t>признаваясь</a:t>
            </a:r>
            <a:r>
              <a:rPr lang="en-US" b="1" dirty="0">
                <a:solidFill>
                  <a:schemeClr val="bg1"/>
                </a:solidFill>
                <a:latin typeface="Calibri" charset="0"/>
                <a:ea typeface="Calibri" charset="0"/>
                <a:cs typeface="Calibri" charset="0"/>
                <a:sym typeface="Lucida Grande"/>
              </a:rPr>
              <a:t> </a:t>
            </a:r>
            <a:r>
              <a:rPr lang="en-US" b="1" dirty="0" err="1">
                <a:solidFill>
                  <a:schemeClr val="bg1"/>
                </a:solidFill>
                <a:latin typeface="Calibri" charset="0"/>
                <a:ea typeface="Calibri" charset="0"/>
                <a:cs typeface="Calibri" charset="0"/>
                <a:sym typeface="Lucida Grande"/>
              </a:rPr>
              <a:t>Богу</a:t>
            </a:r>
            <a:r>
              <a:rPr lang="en-US" b="1" dirty="0">
                <a:solidFill>
                  <a:schemeClr val="bg1"/>
                </a:solidFill>
                <a:latin typeface="Calibri" charset="0"/>
                <a:ea typeface="Calibri" charset="0"/>
                <a:cs typeface="Calibri" charset="0"/>
                <a:sym typeface="Lucida Grande"/>
              </a:rPr>
              <a:t> </a:t>
            </a:r>
            <a:r>
              <a:rPr lang="en-US" b="1" dirty="0" err="1">
                <a:solidFill>
                  <a:schemeClr val="bg1"/>
                </a:solidFill>
                <a:latin typeface="Calibri" charset="0"/>
                <a:ea typeface="Calibri" charset="0"/>
                <a:cs typeface="Calibri" charset="0"/>
                <a:sym typeface="Lucida Grande"/>
              </a:rPr>
              <a:t>в</a:t>
            </a:r>
            <a:r>
              <a:rPr lang="en-US" b="1" dirty="0">
                <a:solidFill>
                  <a:schemeClr val="bg1"/>
                </a:solidFill>
                <a:latin typeface="Calibri" charset="0"/>
                <a:ea typeface="Calibri" charset="0"/>
                <a:cs typeface="Calibri" charset="0"/>
                <a:sym typeface="Lucida Grande"/>
              </a:rPr>
              <a:t> </a:t>
            </a:r>
            <a:r>
              <a:rPr lang="en-US" b="1" dirty="0" err="1">
                <a:solidFill>
                  <a:schemeClr val="bg1"/>
                </a:solidFill>
                <a:latin typeface="Calibri" charset="0"/>
                <a:ea typeface="Calibri" charset="0"/>
                <a:cs typeface="Calibri" charset="0"/>
                <a:sym typeface="Lucida Grande"/>
              </a:rPr>
              <a:t>своих</a:t>
            </a:r>
            <a:r>
              <a:rPr lang="en-US" b="1" dirty="0">
                <a:solidFill>
                  <a:schemeClr val="bg1"/>
                </a:solidFill>
                <a:latin typeface="Calibri" charset="0"/>
                <a:ea typeface="Calibri" charset="0"/>
                <a:cs typeface="Calibri" charset="0"/>
                <a:sym typeface="Lucida Grande"/>
              </a:rPr>
              <a:t> </a:t>
            </a:r>
            <a:r>
              <a:rPr lang="en-US" b="1" dirty="0" err="1">
                <a:solidFill>
                  <a:schemeClr val="bg1"/>
                </a:solidFill>
                <a:latin typeface="Calibri" charset="0"/>
                <a:ea typeface="Calibri" charset="0"/>
                <a:cs typeface="Calibri" charset="0"/>
                <a:sym typeface="Lucida Grande"/>
              </a:rPr>
              <a:t>грехах</a:t>
            </a:r>
            <a:r>
              <a:rPr lang="en-US" b="1" dirty="0">
                <a:solidFill>
                  <a:schemeClr val="bg1"/>
                </a:solidFill>
                <a:latin typeface="Calibri" charset="0"/>
                <a:ea typeface="Calibri" charset="0"/>
                <a:cs typeface="Calibri" charset="0"/>
                <a:sym typeface="Lucida Grande"/>
              </a:rPr>
              <a:t>, </a:t>
            </a:r>
            <a:r>
              <a:rPr lang="en-US" b="1" dirty="0" err="1">
                <a:solidFill>
                  <a:schemeClr val="bg1"/>
                </a:solidFill>
                <a:latin typeface="Calibri" charset="0"/>
                <a:ea typeface="Calibri" charset="0"/>
                <a:cs typeface="Calibri" charset="0"/>
                <a:sym typeface="Lucida Grande"/>
              </a:rPr>
              <a:t>склонны</a:t>
            </a:r>
            <a:r>
              <a:rPr lang="en-US" b="1" dirty="0">
                <a:solidFill>
                  <a:schemeClr val="bg1"/>
                </a:solidFill>
                <a:latin typeface="Calibri" charset="0"/>
                <a:ea typeface="Calibri" charset="0"/>
                <a:cs typeface="Calibri" charset="0"/>
                <a:sym typeface="Lucida Grande"/>
              </a:rPr>
              <a:t> </a:t>
            </a:r>
            <a:r>
              <a:rPr lang="en-US" b="1" dirty="0" err="1">
                <a:solidFill>
                  <a:schemeClr val="bg1"/>
                </a:solidFill>
                <a:latin typeface="Calibri" charset="0"/>
                <a:ea typeface="Calibri" charset="0"/>
                <a:cs typeface="Calibri" charset="0"/>
                <a:sym typeface="Lucida Grande"/>
              </a:rPr>
              <a:t>обобщать</a:t>
            </a:r>
            <a:r>
              <a:rPr lang="en-US" b="1" dirty="0">
                <a:solidFill>
                  <a:schemeClr val="bg1"/>
                </a:solidFill>
                <a:latin typeface="Calibri" charset="0"/>
                <a:ea typeface="Calibri" charset="0"/>
                <a:cs typeface="Calibri" charset="0"/>
                <a:sym typeface="Lucida Grande"/>
              </a:rPr>
              <a:t>: “</a:t>
            </a:r>
            <a:r>
              <a:rPr lang="en-US" b="1" dirty="0" err="1">
                <a:solidFill>
                  <a:schemeClr val="bg1"/>
                </a:solidFill>
                <a:latin typeface="Calibri" charset="0"/>
                <a:ea typeface="Calibri" charset="0"/>
                <a:cs typeface="Calibri" charset="0"/>
                <a:sym typeface="Lucida Grande"/>
              </a:rPr>
              <a:t>Дорогой</a:t>
            </a:r>
            <a:r>
              <a:rPr lang="en-US" b="1" dirty="0">
                <a:solidFill>
                  <a:schemeClr val="bg1"/>
                </a:solidFill>
                <a:latin typeface="Calibri" charset="0"/>
                <a:ea typeface="Calibri" charset="0"/>
                <a:cs typeface="Calibri" charset="0"/>
                <a:sym typeface="Lucida Grande"/>
              </a:rPr>
              <a:t> </a:t>
            </a:r>
            <a:r>
              <a:rPr lang="en-US" b="1" dirty="0" err="1">
                <a:solidFill>
                  <a:schemeClr val="bg1"/>
                </a:solidFill>
                <a:latin typeface="Calibri" charset="0"/>
                <a:ea typeface="Calibri" charset="0"/>
                <a:cs typeface="Calibri" charset="0"/>
                <a:sym typeface="Lucida Grande"/>
              </a:rPr>
              <a:t>Боже</a:t>
            </a:r>
            <a:r>
              <a:rPr lang="en-US" b="1" dirty="0">
                <a:solidFill>
                  <a:schemeClr val="bg1"/>
                </a:solidFill>
                <a:latin typeface="Calibri" charset="0"/>
                <a:ea typeface="Calibri" charset="0"/>
                <a:cs typeface="Calibri" charset="0"/>
                <a:sym typeface="Lucida Grande"/>
              </a:rPr>
              <a:t>, </a:t>
            </a:r>
            <a:r>
              <a:rPr lang="en-US" b="1" dirty="0" err="1">
                <a:solidFill>
                  <a:schemeClr val="bg1"/>
                </a:solidFill>
                <a:latin typeface="Calibri" charset="0"/>
                <a:ea typeface="Calibri" charset="0"/>
                <a:cs typeface="Calibri" charset="0"/>
                <a:sym typeface="Lucida Grande"/>
              </a:rPr>
              <a:t>прости</a:t>
            </a:r>
            <a:r>
              <a:rPr lang="en-US" b="1" dirty="0">
                <a:solidFill>
                  <a:schemeClr val="bg1"/>
                </a:solidFill>
                <a:latin typeface="Calibri" charset="0"/>
                <a:ea typeface="Calibri" charset="0"/>
                <a:cs typeface="Calibri" charset="0"/>
                <a:sym typeface="Lucida Grande"/>
              </a:rPr>
              <a:t> </a:t>
            </a:r>
            <a:r>
              <a:rPr lang="en-US" b="1" dirty="0" err="1">
                <a:solidFill>
                  <a:schemeClr val="bg1"/>
                </a:solidFill>
                <a:latin typeface="Calibri" charset="0"/>
                <a:ea typeface="Calibri" charset="0"/>
                <a:cs typeface="Calibri" charset="0"/>
                <a:sym typeface="Lucida Grande"/>
              </a:rPr>
              <a:t>мне</a:t>
            </a:r>
            <a:r>
              <a:rPr lang="en-US" b="1" dirty="0">
                <a:solidFill>
                  <a:schemeClr val="bg1"/>
                </a:solidFill>
                <a:latin typeface="Calibri" charset="0"/>
                <a:ea typeface="Calibri" charset="0"/>
                <a:cs typeface="Calibri" charset="0"/>
                <a:sym typeface="Lucida Grande"/>
              </a:rPr>
              <a:t> </a:t>
            </a:r>
            <a:r>
              <a:rPr lang="en-US" b="1" dirty="0" err="1">
                <a:solidFill>
                  <a:schemeClr val="bg1"/>
                </a:solidFill>
                <a:latin typeface="Calibri" charset="0"/>
                <a:ea typeface="Calibri" charset="0"/>
                <a:cs typeface="Calibri" charset="0"/>
                <a:sym typeface="Lucida Grande"/>
              </a:rPr>
              <a:t>все</a:t>
            </a:r>
            <a:r>
              <a:rPr lang="en-US" b="1" dirty="0">
                <a:solidFill>
                  <a:schemeClr val="bg1"/>
                </a:solidFill>
                <a:latin typeface="Calibri" charset="0"/>
                <a:ea typeface="Calibri" charset="0"/>
                <a:cs typeface="Calibri" charset="0"/>
                <a:sym typeface="Lucida Grande"/>
              </a:rPr>
              <a:t> </a:t>
            </a:r>
            <a:r>
              <a:rPr lang="en-US" b="1" dirty="0" err="1">
                <a:solidFill>
                  <a:schemeClr val="bg1"/>
                </a:solidFill>
                <a:latin typeface="Calibri" charset="0"/>
                <a:ea typeface="Calibri" charset="0"/>
                <a:cs typeface="Calibri" charset="0"/>
                <a:sym typeface="Lucida Grande"/>
              </a:rPr>
              <a:t>мои</a:t>
            </a:r>
            <a:r>
              <a:rPr lang="en-US" b="1" dirty="0">
                <a:solidFill>
                  <a:schemeClr val="bg1"/>
                </a:solidFill>
                <a:latin typeface="Calibri" charset="0"/>
                <a:ea typeface="Calibri" charset="0"/>
                <a:cs typeface="Calibri" charset="0"/>
                <a:sym typeface="Lucida Grande"/>
              </a:rPr>
              <a:t> </a:t>
            </a:r>
            <a:r>
              <a:rPr lang="en-US" b="1" dirty="0" err="1">
                <a:solidFill>
                  <a:schemeClr val="bg1"/>
                </a:solidFill>
                <a:latin typeface="Calibri" charset="0"/>
                <a:ea typeface="Calibri" charset="0"/>
                <a:cs typeface="Calibri" charset="0"/>
                <a:sym typeface="Lucida Grande"/>
              </a:rPr>
              <a:t>грехи</a:t>
            </a:r>
            <a:r>
              <a:rPr lang="en-US" b="1" dirty="0">
                <a:solidFill>
                  <a:schemeClr val="bg1"/>
                </a:solidFill>
                <a:latin typeface="Calibri" charset="0"/>
                <a:ea typeface="Calibri" charset="0"/>
                <a:cs typeface="Calibri" charset="0"/>
                <a:sym typeface="Lucida Grande"/>
              </a:rPr>
              <a:t>”.</a:t>
            </a:r>
            <a:endParaRPr lang="en-US" dirty="0">
              <a:solidFill>
                <a:schemeClr val="bg1"/>
              </a:solidFill>
              <a:latin typeface="Calibri" charset="0"/>
              <a:ea typeface="Calibri" charset="0"/>
              <a:cs typeface="Calibri" charset="0"/>
              <a:sym typeface="Lucida Grande"/>
            </a:endParaRPr>
          </a:p>
          <a:p>
            <a:pPr lvl="0"/>
            <a:r>
              <a:rPr lang="en-US" dirty="0" err="1">
                <a:solidFill>
                  <a:schemeClr val="bg1"/>
                </a:solidFill>
                <a:latin typeface="Calibri" charset="0"/>
                <a:ea typeface="Calibri" charset="0"/>
                <a:cs typeface="Calibri" charset="0"/>
                <a:sym typeface="Lucida Grande"/>
              </a:rPr>
              <a:t>Смиренные</a:t>
            </a:r>
            <a:r>
              <a:rPr lang="en-US" dirty="0">
                <a:solidFill>
                  <a:schemeClr val="bg1"/>
                </a:solidFill>
                <a:latin typeface="Calibri" charset="0"/>
                <a:ea typeface="Calibri" charset="0"/>
                <a:cs typeface="Calibri" charset="0"/>
                <a:sym typeface="Lucida Grande"/>
              </a:rPr>
              <a:t> </a:t>
            </a:r>
            <a:r>
              <a:rPr lang="en-US" dirty="0" err="1">
                <a:solidFill>
                  <a:schemeClr val="bg1"/>
                </a:solidFill>
                <a:latin typeface="Calibri" charset="0"/>
                <a:ea typeface="Calibri" charset="0"/>
                <a:cs typeface="Calibri" charset="0"/>
                <a:sym typeface="Lucida Grande"/>
              </a:rPr>
              <a:t>бескорыстные</a:t>
            </a:r>
            <a:r>
              <a:rPr lang="en-US" dirty="0">
                <a:solidFill>
                  <a:schemeClr val="bg1"/>
                </a:solidFill>
                <a:latin typeface="Calibri" charset="0"/>
                <a:ea typeface="Calibri" charset="0"/>
                <a:cs typeface="Calibri" charset="0"/>
                <a:sym typeface="Lucida Grande"/>
              </a:rPr>
              <a:t> </a:t>
            </a:r>
            <a:r>
              <a:rPr lang="en-US" dirty="0" err="1">
                <a:solidFill>
                  <a:schemeClr val="bg1"/>
                </a:solidFill>
                <a:latin typeface="Calibri" charset="0"/>
                <a:ea typeface="Calibri" charset="0"/>
                <a:cs typeface="Calibri" charset="0"/>
                <a:sym typeface="Lucida Grande"/>
              </a:rPr>
              <a:t>люди</a:t>
            </a:r>
            <a:r>
              <a:rPr lang="en-US" dirty="0">
                <a:solidFill>
                  <a:schemeClr val="bg1"/>
                </a:solidFill>
                <a:latin typeface="Calibri" charset="0"/>
                <a:ea typeface="Calibri" charset="0"/>
                <a:cs typeface="Calibri" charset="0"/>
                <a:sym typeface="Lucida Grande"/>
              </a:rPr>
              <a:t>, </a:t>
            </a:r>
            <a:r>
              <a:rPr lang="en-US" dirty="0" err="1">
                <a:solidFill>
                  <a:schemeClr val="bg1"/>
                </a:solidFill>
                <a:latin typeface="Calibri" charset="0"/>
                <a:ea typeface="Calibri" charset="0"/>
                <a:cs typeface="Calibri" charset="0"/>
                <a:sym typeface="Lucida Grande"/>
              </a:rPr>
              <a:t>признаваясь</a:t>
            </a:r>
            <a:r>
              <a:rPr lang="en-US" dirty="0">
                <a:solidFill>
                  <a:schemeClr val="bg1"/>
                </a:solidFill>
                <a:latin typeface="Calibri" charset="0"/>
                <a:ea typeface="Calibri" charset="0"/>
                <a:cs typeface="Calibri" charset="0"/>
                <a:sym typeface="Lucida Grande"/>
              </a:rPr>
              <a:t> </a:t>
            </a:r>
            <a:r>
              <a:rPr lang="en-US" dirty="0" err="1">
                <a:solidFill>
                  <a:schemeClr val="bg1"/>
                </a:solidFill>
                <a:latin typeface="Calibri" charset="0"/>
                <a:ea typeface="Calibri" charset="0"/>
                <a:cs typeface="Calibri" charset="0"/>
                <a:sym typeface="Lucida Grande"/>
              </a:rPr>
              <a:t>Богу</a:t>
            </a:r>
            <a:r>
              <a:rPr lang="en-US" dirty="0">
                <a:solidFill>
                  <a:schemeClr val="bg1"/>
                </a:solidFill>
                <a:latin typeface="Calibri" charset="0"/>
                <a:ea typeface="Calibri" charset="0"/>
                <a:cs typeface="Calibri" charset="0"/>
                <a:sym typeface="Lucida Grande"/>
              </a:rPr>
              <a:t> </a:t>
            </a:r>
            <a:r>
              <a:rPr lang="en-US" dirty="0" err="1">
                <a:solidFill>
                  <a:schemeClr val="bg1"/>
                </a:solidFill>
                <a:latin typeface="Calibri" charset="0"/>
                <a:ea typeface="Calibri" charset="0"/>
                <a:cs typeface="Calibri" charset="0"/>
                <a:sym typeface="Lucida Grande"/>
              </a:rPr>
              <a:t>в</a:t>
            </a:r>
            <a:r>
              <a:rPr lang="en-US" dirty="0">
                <a:solidFill>
                  <a:schemeClr val="bg1"/>
                </a:solidFill>
                <a:latin typeface="Calibri" charset="0"/>
                <a:ea typeface="Calibri" charset="0"/>
                <a:cs typeface="Calibri" charset="0"/>
                <a:sym typeface="Lucida Grande"/>
              </a:rPr>
              <a:t> </a:t>
            </a:r>
            <a:r>
              <a:rPr lang="en-US" dirty="0" err="1">
                <a:solidFill>
                  <a:schemeClr val="bg1"/>
                </a:solidFill>
                <a:latin typeface="Calibri" charset="0"/>
                <a:ea typeface="Calibri" charset="0"/>
                <a:cs typeface="Calibri" charset="0"/>
                <a:sym typeface="Lucida Grande"/>
              </a:rPr>
              <a:t>своих</a:t>
            </a:r>
            <a:r>
              <a:rPr lang="en-US" dirty="0">
                <a:solidFill>
                  <a:schemeClr val="bg1"/>
                </a:solidFill>
                <a:latin typeface="Calibri" charset="0"/>
                <a:ea typeface="Calibri" charset="0"/>
                <a:cs typeface="Calibri" charset="0"/>
                <a:sym typeface="Lucida Grande"/>
              </a:rPr>
              <a:t> </a:t>
            </a:r>
            <a:r>
              <a:rPr lang="en-US" dirty="0" err="1">
                <a:solidFill>
                  <a:schemeClr val="bg1"/>
                </a:solidFill>
                <a:latin typeface="Calibri" charset="0"/>
                <a:ea typeface="Calibri" charset="0"/>
                <a:cs typeface="Calibri" charset="0"/>
                <a:sym typeface="Lucida Grande"/>
              </a:rPr>
              <a:t>грехах</a:t>
            </a:r>
            <a:r>
              <a:rPr lang="en-US" dirty="0">
                <a:solidFill>
                  <a:schemeClr val="bg1"/>
                </a:solidFill>
                <a:latin typeface="Calibri" charset="0"/>
                <a:ea typeface="Calibri" charset="0"/>
                <a:cs typeface="Calibri" charset="0"/>
                <a:sym typeface="Lucida Grande"/>
              </a:rPr>
              <a:t>, </a:t>
            </a:r>
            <a:r>
              <a:rPr lang="en-US" dirty="0" err="1">
                <a:solidFill>
                  <a:schemeClr val="bg1"/>
                </a:solidFill>
                <a:latin typeface="Calibri" charset="0"/>
                <a:ea typeface="Calibri" charset="0"/>
                <a:cs typeface="Calibri" charset="0"/>
                <a:sym typeface="Lucida Grande"/>
              </a:rPr>
              <a:t>всегда</a:t>
            </a:r>
            <a:r>
              <a:rPr lang="en-US" dirty="0">
                <a:solidFill>
                  <a:schemeClr val="bg1"/>
                </a:solidFill>
                <a:latin typeface="Calibri" charset="0"/>
                <a:ea typeface="Calibri" charset="0"/>
                <a:cs typeface="Calibri" charset="0"/>
                <a:sym typeface="Lucida Grande"/>
              </a:rPr>
              <a:t> </a:t>
            </a:r>
            <a:r>
              <a:rPr lang="en-US" dirty="0" err="1">
                <a:solidFill>
                  <a:schemeClr val="bg1"/>
                </a:solidFill>
                <a:latin typeface="Calibri" charset="0"/>
                <a:ea typeface="Calibri" charset="0"/>
                <a:cs typeface="Calibri" charset="0"/>
                <a:sym typeface="Lucida Grande"/>
              </a:rPr>
              <a:t>называют</a:t>
            </a:r>
            <a:r>
              <a:rPr lang="en-US" dirty="0">
                <a:solidFill>
                  <a:schemeClr val="bg1"/>
                </a:solidFill>
                <a:latin typeface="Calibri" charset="0"/>
                <a:ea typeface="Calibri" charset="0"/>
                <a:cs typeface="Calibri" charset="0"/>
                <a:sym typeface="Lucida Grande"/>
              </a:rPr>
              <a:t> </a:t>
            </a:r>
            <a:r>
              <a:rPr lang="en-US" dirty="0" err="1">
                <a:solidFill>
                  <a:schemeClr val="bg1"/>
                </a:solidFill>
                <a:latin typeface="Calibri" charset="0"/>
                <a:ea typeface="Calibri" charset="0"/>
                <a:cs typeface="Calibri" charset="0"/>
                <a:sym typeface="Lucida Grande"/>
              </a:rPr>
              <a:t>грех</a:t>
            </a:r>
            <a:r>
              <a:rPr lang="en-US" dirty="0">
                <a:solidFill>
                  <a:schemeClr val="bg1"/>
                </a:solidFill>
                <a:latin typeface="Calibri" charset="0"/>
                <a:ea typeface="Calibri" charset="0"/>
                <a:cs typeface="Calibri" charset="0"/>
                <a:sym typeface="Lucida Grande"/>
              </a:rPr>
              <a:t> </a:t>
            </a:r>
            <a:r>
              <a:rPr lang="en-US" dirty="0" err="1">
                <a:solidFill>
                  <a:schemeClr val="bg1"/>
                </a:solidFill>
                <a:latin typeface="Calibri" charset="0"/>
                <a:ea typeface="Calibri" charset="0"/>
                <a:cs typeface="Calibri" charset="0"/>
                <a:sym typeface="Lucida Grande"/>
              </a:rPr>
              <a:t>по</a:t>
            </a:r>
            <a:r>
              <a:rPr lang="en-US" dirty="0">
                <a:solidFill>
                  <a:schemeClr val="bg1"/>
                </a:solidFill>
                <a:latin typeface="Calibri" charset="0"/>
                <a:ea typeface="Calibri" charset="0"/>
                <a:cs typeface="Calibri" charset="0"/>
                <a:sym typeface="Lucida Grande"/>
              </a:rPr>
              <a:t> </a:t>
            </a:r>
            <a:r>
              <a:rPr lang="en-US" dirty="0" err="1">
                <a:solidFill>
                  <a:schemeClr val="bg1"/>
                </a:solidFill>
                <a:latin typeface="Calibri" charset="0"/>
                <a:ea typeface="Calibri" charset="0"/>
                <a:cs typeface="Calibri" charset="0"/>
                <a:sym typeface="Lucida Grande"/>
              </a:rPr>
              <a:t>имени</a:t>
            </a:r>
            <a:r>
              <a:rPr lang="en-US" dirty="0">
                <a:solidFill>
                  <a:schemeClr val="bg1"/>
                </a:solidFill>
                <a:latin typeface="Calibri" charset="0"/>
                <a:ea typeface="Calibri" charset="0"/>
                <a:cs typeface="Calibri" charset="0"/>
                <a:sym typeface="Lucida Grande"/>
              </a:rPr>
              <a:t>. “</a:t>
            </a:r>
            <a:r>
              <a:rPr lang="en-US" dirty="0" err="1">
                <a:solidFill>
                  <a:schemeClr val="bg1"/>
                </a:solidFill>
                <a:latin typeface="Calibri" charset="0"/>
                <a:ea typeface="Calibri" charset="0"/>
                <a:cs typeface="Calibri" charset="0"/>
                <a:sym typeface="Lucida Grande"/>
              </a:rPr>
              <a:t>Дорогой</a:t>
            </a:r>
            <a:r>
              <a:rPr lang="en-US" dirty="0">
                <a:solidFill>
                  <a:schemeClr val="bg1"/>
                </a:solidFill>
                <a:latin typeface="Calibri" charset="0"/>
                <a:ea typeface="Calibri" charset="0"/>
                <a:cs typeface="Calibri" charset="0"/>
                <a:sym typeface="Lucida Grande"/>
              </a:rPr>
              <a:t> </a:t>
            </a:r>
            <a:r>
              <a:rPr lang="en-US" dirty="0" err="1">
                <a:solidFill>
                  <a:schemeClr val="bg1"/>
                </a:solidFill>
                <a:latin typeface="Calibri" charset="0"/>
                <a:ea typeface="Calibri" charset="0"/>
                <a:cs typeface="Calibri" charset="0"/>
                <a:sym typeface="Lucida Grande"/>
              </a:rPr>
              <a:t>Боже</a:t>
            </a:r>
            <a:r>
              <a:rPr lang="en-US" dirty="0">
                <a:solidFill>
                  <a:schemeClr val="bg1"/>
                </a:solidFill>
                <a:latin typeface="Calibri" charset="0"/>
                <a:ea typeface="Calibri" charset="0"/>
                <a:cs typeface="Calibri" charset="0"/>
                <a:sym typeface="Lucida Grande"/>
              </a:rPr>
              <a:t>, </a:t>
            </a:r>
            <a:r>
              <a:rPr lang="en-US" dirty="0" err="1">
                <a:solidFill>
                  <a:schemeClr val="bg1"/>
                </a:solidFill>
                <a:latin typeface="Calibri" charset="0"/>
                <a:ea typeface="Calibri" charset="0"/>
                <a:cs typeface="Calibri" charset="0"/>
                <a:sym typeface="Lucida Grande"/>
              </a:rPr>
              <a:t>прости</a:t>
            </a:r>
            <a:r>
              <a:rPr lang="en-US" dirty="0">
                <a:solidFill>
                  <a:schemeClr val="bg1"/>
                </a:solidFill>
                <a:latin typeface="Calibri" charset="0"/>
                <a:ea typeface="Calibri" charset="0"/>
                <a:cs typeface="Calibri" charset="0"/>
                <a:sym typeface="Lucida Grande"/>
              </a:rPr>
              <a:t> </a:t>
            </a:r>
            <a:r>
              <a:rPr lang="en-US" dirty="0" err="1">
                <a:solidFill>
                  <a:schemeClr val="bg1"/>
                </a:solidFill>
                <a:latin typeface="Calibri" charset="0"/>
                <a:ea typeface="Calibri" charset="0"/>
                <a:cs typeface="Calibri" charset="0"/>
                <a:sym typeface="Lucida Grande"/>
              </a:rPr>
              <a:t>меня</a:t>
            </a:r>
            <a:r>
              <a:rPr lang="en-US" dirty="0">
                <a:solidFill>
                  <a:schemeClr val="bg1"/>
                </a:solidFill>
                <a:latin typeface="Calibri" charset="0"/>
                <a:ea typeface="Calibri" charset="0"/>
                <a:cs typeface="Calibri" charset="0"/>
                <a:sym typeface="Lucida Grande"/>
              </a:rPr>
              <a:t> </a:t>
            </a:r>
            <a:r>
              <a:rPr lang="en-US" dirty="0" err="1">
                <a:solidFill>
                  <a:schemeClr val="bg1"/>
                </a:solidFill>
                <a:latin typeface="Calibri" charset="0"/>
                <a:ea typeface="Calibri" charset="0"/>
                <a:cs typeface="Calibri" charset="0"/>
                <a:sym typeface="Lucida Grande"/>
              </a:rPr>
              <a:t>за</a:t>
            </a:r>
            <a:r>
              <a:rPr lang="en-US" dirty="0">
                <a:solidFill>
                  <a:schemeClr val="bg1"/>
                </a:solidFill>
                <a:latin typeface="Calibri" charset="0"/>
                <a:ea typeface="Calibri" charset="0"/>
                <a:cs typeface="Calibri" charset="0"/>
                <a:sym typeface="Lucida Grande"/>
              </a:rPr>
              <a:t> </a:t>
            </a:r>
            <a:r>
              <a:rPr lang="en-US" dirty="0" smtClean="0">
                <a:solidFill>
                  <a:schemeClr val="bg1"/>
                </a:solidFill>
                <a:latin typeface="Calibri" charset="0"/>
                <a:ea typeface="Calibri" charset="0"/>
                <a:cs typeface="Calibri" charset="0"/>
                <a:sym typeface="Lucida Grande"/>
              </a:rPr>
              <a:t>_________________”.</a:t>
            </a:r>
            <a:endParaRPr lang="ru-RU" dirty="0" smtClean="0">
              <a:solidFill>
                <a:schemeClr val="bg1"/>
              </a:solidFill>
              <a:latin typeface="Calibri" charset="0"/>
              <a:ea typeface="Calibri" charset="0"/>
              <a:cs typeface="Calibri" charset="0"/>
              <a:sym typeface="Lucida Grande"/>
            </a:endParaRPr>
          </a:p>
          <a:p>
            <a:pPr lvl="0"/>
            <a:endParaRPr lang="ru-RU" b="1" dirty="0">
              <a:solidFill>
                <a:schemeClr val="bg1"/>
              </a:solidFill>
              <a:latin typeface="Calibri" charset="0"/>
              <a:ea typeface="Calibri" charset="0"/>
              <a:cs typeface="Calibri" charset="0"/>
              <a:sym typeface="Lucida Grande"/>
            </a:endParaRPr>
          </a:p>
          <a:p>
            <a:pPr lvl="0"/>
            <a:r>
              <a:rPr lang="en-US" b="1" dirty="0" err="1" smtClean="0">
                <a:solidFill>
                  <a:schemeClr val="bg1"/>
                </a:solidFill>
                <a:latin typeface="Calibri" charset="0"/>
                <a:ea typeface="Calibri" charset="0"/>
                <a:cs typeface="Calibri" charset="0"/>
                <a:sym typeface="Lucida Grande"/>
              </a:rPr>
              <a:t>Гордые</a:t>
            </a:r>
            <a:r>
              <a:rPr lang="en-US" b="1" dirty="0" smtClean="0">
                <a:solidFill>
                  <a:schemeClr val="bg1"/>
                </a:solidFill>
                <a:latin typeface="Calibri" charset="0"/>
                <a:ea typeface="Calibri" charset="0"/>
                <a:cs typeface="Calibri" charset="0"/>
                <a:sym typeface="Lucida Grande"/>
              </a:rPr>
              <a:t> </a:t>
            </a:r>
            <a:r>
              <a:rPr lang="en-US" b="1" dirty="0" err="1">
                <a:solidFill>
                  <a:schemeClr val="bg1"/>
                </a:solidFill>
                <a:latin typeface="Calibri" charset="0"/>
                <a:ea typeface="Calibri" charset="0"/>
                <a:cs typeface="Calibri" charset="0"/>
                <a:sym typeface="Lucida Grande"/>
              </a:rPr>
              <a:t>самодовольные</a:t>
            </a:r>
            <a:r>
              <a:rPr lang="en-US" b="1" dirty="0">
                <a:solidFill>
                  <a:schemeClr val="bg1"/>
                </a:solidFill>
                <a:latin typeface="Calibri" charset="0"/>
                <a:ea typeface="Calibri" charset="0"/>
                <a:cs typeface="Calibri" charset="0"/>
                <a:sym typeface="Lucida Grande"/>
              </a:rPr>
              <a:t> </a:t>
            </a:r>
            <a:r>
              <a:rPr lang="en-US" b="1" dirty="0" err="1">
                <a:solidFill>
                  <a:schemeClr val="bg1"/>
                </a:solidFill>
                <a:latin typeface="Calibri" charset="0"/>
                <a:ea typeface="Calibri" charset="0"/>
                <a:cs typeface="Calibri" charset="0"/>
                <a:sym typeface="Lucida Grande"/>
              </a:rPr>
              <a:t>люди</a:t>
            </a:r>
            <a:r>
              <a:rPr lang="en-US" b="1" dirty="0">
                <a:solidFill>
                  <a:schemeClr val="bg1"/>
                </a:solidFill>
                <a:latin typeface="Calibri" charset="0"/>
                <a:ea typeface="Calibri" charset="0"/>
                <a:cs typeface="Calibri" charset="0"/>
                <a:sym typeface="Lucida Grande"/>
              </a:rPr>
              <a:t> </a:t>
            </a:r>
            <a:r>
              <a:rPr lang="ru-RU" b="1" dirty="0">
                <a:solidFill>
                  <a:schemeClr val="bg1"/>
                </a:solidFill>
                <a:latin typeface="Calibri" charset="0"/>
                <a:ea typeface="Calibri" charset="0"/>
                <a:cs typeface="Calibri" charset="0"/>
                <a:sym typeface="Lucida Grande"/>
              </a:rPr>
              <a:t>переживают о своей респектабельности, они не хотят быть зрелищем для других и поэтому на людях всегда ведут себя как праведники. </a:t>
            </a:r>
            <a:endParaRPr lang="en-US" dirty="0">
              <a:solidFill>
                <a:schemeClr val="bg1"/>
              </a:solidFill>
              <a:latin typeface="Calibri" charset="0"/>
              <a:ea typeface="Calibri" charset="0"/>
              <a:cs typeface="Calibri" charset="0"/>
              <a:sym typeface="Lucida Grande"/>
            </a:endParaRPr>
          </a:p>
          <a:p>
            <a:pPr lvl="0"/>
            <a:r>
              <a:rPr lang="ru-RU" dirty="0">
                <a:solidFill>
                  <a:schemeClr val="bg1"/>
                </a:solidFill>
                <a:latin typeface="Calibri" charset="0"/>
                <a:ea typeface="Calibri" charset="0"/>
                <a:cs typeface="Calibri" charset="0"/>
                <a:sym typeface="Lucida Grande"/>
              </a:rPr>
              <a:t>Смиренные бескорыстные люди больше переживают о том, чтобы быть праведными перед Богом и остерегаются любого лицемерия или двойной жизни.</a:t>
            </a:r>
            <a:endParaRPr lang="en-US" dirty="0">
              <a:solidFill>
                <a:schemeClr val="bg1"/>
              </a:solidFill>
              <a:latin typeface="Calibri" charset="0"/>
              <a:ea typeface="Calibri" charset="0"/>
              <a:cs typeface="Calibri" charset="0"/>
              <a:sym typeface="Lucida Grande"/>
            </a:endParaRPr>
          </a:p>
          <a:p>
            <a:pPr marL="457200" marR="457200" indent="-228600" algn="l" defTabSz="457200">
              <a:defRPr b="1">
                <a:solidFill>
                  <a:srgbClr val="000000"/>
                </a:solidFill>
                <a:latin typeface="Calibri"/>
                <a:ea typeface="Calibri"/>
                <a:cs typeface="Calibri"/>
                <a:sym typeface="Calibri"/>
              </a:defRPr>
            </a:pPr>
            <a:endParaRPr b="1" dirty="0">
              <a:solidFill>
                <a:schemeClr val="bg1"/>
              </a:solidFill>
              <a:latin typeface="Calibri" charset="0"/>
              <a:ea typeface="Calibri" charset="0"/>
              <a:cs typeface="Calibri" charset="0"/>
            </a:endParaRPr>
          </a:p>
        </p:txBody>
      </p:sp>
      <p:sp>
        <p:nvSpPr>
          <p:cNvPr id="244" name="Slide 9"/>
          <p:cNvSpPr/>
          <p:nvPr/>
        </p:nvSpPr>
        <p:spPr>
          <a:xfrm>
            <a:off x="10720402" y="698500"/>
            <a:ext cx="1512244" cy="647701"/>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a:solidFill>
                  <a:srgbClr val="FFFFFF"/>
                </a:solidFill>
                <a:latin typeface="Abadi MT Condensed Extra Bold"/>
                <a:ea typeface="Abadi MT Condensed Extra Bold"/>
                <a:cs typeface="Abadi MT Condensed Extra Bold"/>
                <a:sym typeface="Abadi MT Condensed Extra Bold"/>
              </a:defRPr>
            </a:lvl1pPr>
          </a:lstStyle>
          <a:p>
            <a:r>
              <a:t>Slide 9</a:t>
            </a:r>
          </a:p>
        </p:txBody>
      </p:sp>
    </p:spTree>
    <p:extLst>
      <p:ext uri="{BB962C8B-B14F-4D97-AF65-F5344CB8AC3E}">
        <p14:creationId xmlns:p14="http://schemas.microsoft.com/office/powerpoint/2010/main" val="827000527"/>
      </p:ext>
    </p:extLst>
  </p:cSld>
  <p:clrMapOvr>
    <a:masterClrMapping/>
  </p:clrMapOvr>
  <p:transition spd="med"/>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 name="• Proud self-filled people think they are pretty much ok, but they are blind to their true heart condition.…"/>
          <p:cNvSpPr/>
          <p:nvPr/>
        </p:nvSpPr>
        <p:spPr>
          <a:xfrm>
            <a:off x="815483" y="1346201"/>
            <a:ext cx="11544300" cy="7858562"/>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p>
            <a:pPr lvl="0"/>
            <a:r>
              <a:rPr lang="en-US" b="1" dirty="0" err="1">
                <a:solidFill>
                  <a:schemeClr val="bg1"/>
                </a:solidFill>
                <a:latin typeface="Calibri" charset="0"/>
                <a:ea typeface="Calibri" charset="0"/>
                <a:cs typeface="Calibri" charset="0"/>
                <a:sym typeface="Lucida Grande"/>
              </a:rPr>
              <a:t>Гордые</a:t>
            </a:r>
            <a:r>
              <a:rPr lang="en-US" b="1" dirty="0">
                <a:solidFill>
                  <a:schemeClr val="bg1"/>
                </a:solidFill>
                <a:latin typeface="Calibri" charset="0"/>
                <a:ea typeface="Calibri" charset="0"/>
                <a:cs typeface="Calibri" charset="0"/>
                <a:sym typeface="Lucida Grande"/>
              </a:rPr>
              <a:t> </a:t>
            </a:r>
            <a:r>
              <a:rPr lang="en-US" b="1" dirty="0" err="1">
                <a:solidFill>
                  <a:schemeClr val="bg1"/>
                </a:solidFill>
                <a:latin typeface="Calibri" charset="0"/>
                <a:ea typeface="Calibri" charset="0"/>
                <a:cs typeface="Calibri" charset="0"/>
                <a:sym typeface="Lucida Grande"/>
              </a:rPr>
              <a:t>самодовольные</a:t>
            </a:r>
            <a:r>
              <a:rPr lang="en-US" b="1" dirty="0">
                <a:solidFill>
                  <a:schemeClr val="bg1"/>
                </a:solidFill>
                <a:latin typeface="Calibri" charset="0"/>
                <a:ea typeface="Calibri" charset="0"/>
                <a:cs typeface="Calibri" charset="0"/>
                <a:sym typeface="Lucida Grande"/>
              </a:rPr>
              <a:t> </a:t>
            </a:r>
            <a:r>
              <a:rPr lang="en-US" b="1" dirty="0" err="1">
                <a:solidFill>
                  <a:schemeClr val="bg1"/>
                </a:solidFill>
                <a:latin typeface="Calibri" charset="0"/>
                <a:ea typeface="Calibri" charset="0"/>
                <a:cs typeface="Calibri" charset="0"/>
                <a:sym typeface="Lucida Grande"/>
              </a:rPr>
              <a:t>люди</a:t>
            </a:r>
            <a:r>
              <a:rPr lang="en-US" b="1" dirty="0">
                <a:solidFill>
                  <a:schemeClr val="bg1"/>
                </a:solidFill>
                <a:latin typeface="Calibri" charset="0"/>
                <a:ea typeface="Calibri" charset="0"/>
                <a:cs typeface="Calibri" charset="0"/>
                <a:sym typeface="Lucida Grande"/>
              </a:rPr>
              <a:t> </a:t>
            </a:r>
            <a:r>
              <a:rPr lang="en-US" b="1" dirty="0" err="1">
                <a:solidFill>
                  <a:schemeClr val="bg1"/>
                </a:solidFill>
                <a:latin typeface="Calibri" charset="0"/>
                <a:ea typeface="Calibri" charset="0"/>
                <a:cs typeface="Calibri" charset="0"/>
                <a:sym typeface="Lucida Grande"/>
              </a:rPr>
              <a:t>сравнивают</a:t>
            </a:r>
            <a:r>
              <a:rPr lang="en-US" b="1" dirty="0">
                <a:solidFill>
                  <a:schemeClr val="bg1"/>
                </a:solidFill>
                <a:latin typeface="Calibri" charset="0"/>
                <a:ea typeface="Calibri" charset="0"/>
                <a:cs typeface="Calibri" charset="0"/>
                <a:sym typeface="Lucida Grande"/>
              </a:rPr>
              <a:t> </a:t>
            </a:r>
            <a:r>
              <a:rPr lang="en-US" b="1" dirty="0" err="1">
                <a:solidFill>
                  <a:schemeClr val="bg1"/>
                </a:solidFill>
                <a:latin typeface="Calibri" charset="0"/>
                <a:ea typeface="Calibri" charset="0"/>
                <a:cs typeface="Calibri" charset="0"/>
                <a:sym typeface="Lucida Grande"/>
              </a:rPr>
              <a:t>себя</a:t>
            </a:r>
            <a:r>
              <a:rPr lang="en-US" b="1" dirty="0">
                <a:solidFill>
                  <a:schemeClr val="bg1"/>
                </a:solidFill>
                <a:latin typeface="Calibri" charset="0"/>
                <a:ea typeface="Calibri" charset="0"/>
                <a:cs typeface="Calibri" charset="0"/>
                <a:sym typeface="Lucida Grande"/>
              </a:rPr>
              <a:t> </a:t>
            </a:r>
            <a:r>
              <a:rPr lang="en-US" b="1" dirty="0" err="1">
                <a:solidFill>
                  <a:schemeClr val="bg1"/>
                </a:solidFill>
                <a:latin typeface="Calibri" charset="0"/>
                <a:ea typeface="Calibri" charset="0"/>
                <a:cs typeface="Calibri" charset="0"/>
                <a:sym typeface="Lucida Grande"/>
              </a:rPr>
              <a:t>с</a:t>
            </a:r>
            <a:r>
              <a:rPr lang="en-US" b="1" dirty="0">
                <a:solidFill>
                  <a:schemeClr val="bg1"/>
                </a:solidFill>
                <a:latin typeface="Calibri" charset="0"/>
                <a:ea typeface="Calibri" charset="0"/>
                <a:cs typeface="Calibri" charset="0"/>
                <a:sym typeface="Lucida Grande"/>
              </a:rPr>
              <a:t> </a:t>
            </a:r>
            <a:r>
              <a:rPr lang="en-US" b="1" dirty="0" err="1">
                <a:solidFill>
                  <a:schemeClr val="bg1"/>
                </a:solidFill>
                <a:latin typeface="Calibri" charset="0"/>
                <a:ea typeface="Calibri" charset="0"/>
                <a:cs typeface="Calibri" charset="0"/>
                <a:sym typeface="Lucida Grande"/>
              </a:rPr>
              <a:t>другими</a:t>
            </a:r>
            <a:r>
              <a:rPr lang="en-US" b="1" dirty="0">
                <a:solidFill>
                  <a:schemeClr val="bg1"/>
                </a:solidFill>
                <a:latin typeface="Calibri" charset="0"/>
                <a:ea typeface="Calibri" charset="0"/>
                <a:cs typeface="Calibri" charset="0"/>
                <a:sym typeface="Lucida Grande"/>
              </a:rPr>
              <a:t>, </a:t>
            </a:r>
            <a:r>
              <a:rPr lang="en-US" b="1" dirty="0" err="1">
                <a:solidFill>
                  <a:schemeClr val="bg1"/>
                </a:solidFill>
                <a:latin typeface="Calibri" charset="0"/>
                <a:ea typeface="Calibri" charset="0"/>
                <a:cs typeface="Calibri" charset="0"/>
                <a:sym typeface="Lucida Grande"/>
              </a:rPr>
              <a:t>и</a:t>
            </a:r>
            <a:r>
              <a:rPr lang="en-US" b="1" dirty="0">
                <a:solidFill>
                  <a:schemeClr val="bg1"/>
                </a:solidFill>
                <a:latin typeface="Calibri" charset="0"/>
                <a:ea typeface="Calibri" charset="0"/>
                <a:cs typeface="Calibri" charset="0"/>
                <a:sym typeface="Lucida Grande"/>
              </a:rPr>
              <a:t> </a:t>
            </a:r>
            <a:r>
              <a:rPr lang="en-US" b="1" dirty="0" err="1">
                <a:solidFill>
                  <a:schemeClr val="bg1"/>
                </a:solidFill>
                <a:latin typeface="Calibri" charset="0"/>
                <a:ea typeface="Calibri" charset="0"/>
                <a:cs typeface="Calibri" charset="0"/>
                <a:sym typeface="Lucida Grande"/>
              </a:rPr>
              <a:t>чувствуют</a:t>
            </a:r>
            <a:r>
              <a:rPr lang="en-US" b="1" dirty="0">
                <a:solidFill>
                  <a:schemeClr val="bg1"/>
                </a:solidFill>
                <a:latin typeface="Calibri" charset="0"/>
                <a:ea typeface="Calibri" charset="0"/>
                <a:cs typeface="Calibri" charset="0"/>
                <a:sym typeface="Lucida Grande"/>
              </a:rPr>
              <a:t>, </a:t>
            </a:r>
            <a:r>
              <a:rPr lang="en-US" b="1" dirty="0" err="1">
                <a:solidFill>
                  <a:schemeClr val="bg1"/>
                </a:solidFill>
                <a:latin typeface="Calibri" charset="0"/>
                <a:ea typeface="Calibri" charset="0"/>
                <a:cs typeface="Calibri" charset="0"/>
                <a:sym typeface="Lucida Grande"/>
              </a:rPr>
              <a:t>что</a:t>
            </a:r>
            <a:r>
              <a:rPr lang="en-US" b="1" dirty="0">
                <a:solidFill>
                  <a:schemeClr val="bg1"/>
                </a:solidFill>
                <a:latin typeface="Calibri" charset="0"/>
                <a:ea typeface="Calibri" charset="0"/>
                <a:cs typeface="Calibri" charset="0"/>
                <a:sym typeface="Lucida Grande"/>
              </a:rPr>
              <a:t> </a:t>
            </a:r>
            <a:r>
              <a:rPr lang="en-US" b="1" dirty="0" err="1">
                <a:solidFill>
                  <a:schemeClr val="bg1"/>
                </a:solidFill>
                <a:latin typeface="Calibri" charset="0"/>
                <a:ea typeface="Calibri" charset="0"/>
                <a:cs typeface="Calibri" charset="0"/>
                <a:sym typeface="Lucida Grande"/>
              </a:rPr>
              <a:t>достойны</a:t>
            </a:r>
            <a:r>
              <a:rPr lang="en-US" b="1" dirty="0">
                <a:solidFill>
                  <a:schemeClr val="bg1"/>
                </a:solidFill>
                <a:latin typeface="Calibri" charset="0"/>
                <a:ea typeface="Calibri" charset="0"/>
                <a:cs typeface="Calibri" charset="0"/>
                <a:sym typeface="Lucida Grande"/>
              </a:rPr>
              <a:t> </a:t>
            </a:r>
            <a:r>
              <a:rPr lang="en-US" b="1" dirty="0" err="1">
                <a:solidFill>
                  <a:schemeClr val="bg1"/>
                </a:solidFill>
                <a:latin typeface="Calibri" charset="0"/>
                <a:ea typeface="Calibri" charset="0"/>
                <a:cs typeface="Calibri" charset="0"/>
                <a:sym typeface="Lucida Grande"/>
              </a:rPr>
              <a:t>н</a:t>
            </a:r>
            <a:r>
              <a:rPr lang="ru-RU" b="1" dirty="0" err="1">
                <a:solidFill>
                  <a:schemeClr val="bg1"/>
                </a:solidFill>
                <a:latin typeface="Calibri" charset="0"/>
                <a:ea typeface="Calibri" charset="0"/>
                <a:cs typeface="Calibri" charset="0"/>
                <a:sym typeface="Lucida Grande"/>
              </a:rPr>
              <a:t>аграды</a:t>
            </a:r>
            <a:r>
              <a:rPr lang="en-US" b="1" dirty="0">
                <a:solidFill>
                  <a:schemeClr val="bg1"/>
                </a:solidFill>
                <a:latin typeface="Calibri" charset="0"/>
                <a:ea typeface="Calibri" charset="0"/>
                <a:cs typeface="Calibri" charset="0"/>
                <a:sym typeface="Lucida Grande"/>
              </a:rPr>
              <a:t> </a:t>
            </a:r>
            <a:r>
              <a:rPr lang="en-US" b="1" dirty="0" err="1">
                <a:solidFill>
                  <a:schemeClr val="bg1"/>
                </a:solidFill>
                <a:latin typeface="Calibri" charset="0"/>
                <a:ea typeface="Calibri" charset="0"/>
                <a:cs typeface="Calibri" charset="0"/>
                <a:sym typeface="Lucida Grande"/>
              </a:rPr>
              <a:t>и</a:t>
            </a:r>
            <a:r>
              <a:rPr lang="en-US" b="1" dirty="0">
                <a:solidFill>
                  <a:schemeClr val="bg1"/>
                </a:solidFill>
                <a:latin typeface="Calibri" charset="0"/>
                <a:ea typeface="Calibri" charset="0"/>
                <a:cs typeface="Calibri" charset="0"/>
                <a:sym typeface="Lucida Grande"/>
              </a:rPr>
              <a:t> </a:t>
            </a:r>
            <a:r>
              <a:rPr lang="en-US" b="1" dirty="0" err="1">
                <a:solidFill>
                  <a:schemeClr val="bg1"/>
                </a:solidFill>
                <a:latin typeface="Calibri" charset="0"/>
                <a:ea typeface="Calibri" charset="0"/>
                <a:cs typeface="Calibri" charset="0"/>
                <a:sym typeface="Lucida Grande"/>
              </a:rPr>
              <a:t>спасения</a:t>
            </a:r>
            <a:r>
              <a:rPr lang="en-US" b="1" dirty="0">
                <a:solidFill>
                  <a:schemeClr val="bg1"/>
                </a:solidFill>
                <a:latin typeface="Calibri" charset="0"/>
                <a:ea typeface="Calibri" charset="0"/>
                <a:cs typeface="Calibri" charset="0"/>
                <a:sym typeface="Lucida Grande"/>
              </a:rPr>
              <a:t>. </a:t>
            </a:r>
            <a:endParaRPr lang="en-US" dirty="0">
              <a:solidFill>
                <a:schemeClr val="bg1"/>
              </a:solidFill>
              <a:latin typeface="Calibri" charset="0"/>
              <a:ea typeface="Calibri" charset="0"/>
              <a:cs typeface="Calibri" charset="0"/>
              <a:sym typeface="Lucida Grande"/>
            </a:endParaRPr>
          </a:p>
          <a:p>
            <a:pPr lvl="0"/>
            <a:r>
              <a:rPr lang="en-US" dirty="0" err="1">
                <a:solidFill>
                  <a:schemeClr val="bg1"/>
                </a:solidFill>
                <a:latin typeface="Calibri" charset="0"/>
                <a:ea typeface="Calibri" charset="0"/>
                <a:cs typeface="Calibri" charset="0"/>
                <a:sym typeface="Lucida Grande"/>
              </a:rPr>
              <a:t>Смиренные</a:t>
            </a:r>
            <a:r>
              <a:rPr lang="en-US" dirty="0">
                <a:solidFill>
                  <a:schemeClr val="bg1"/>
                </a:solidFill>
                <a:latin typeface="Calibri" charset="0"/>
                <a:ea typeface="Calibri" charset="0"/>
                <a:cs typeface="Calibri" charset="0"/>
                <a:sym typeface="Lucida Grande"/>
              </a:rPr>
              <a:t> </a:t>
            </a:r>
            <a:r>
              <a:rPr lang="en-US" dirty="0" err="1">
                <a:solidFill>
                  <a:schemeClr val="bg1"/>
                </a:solidFill>
                <a:latin typeface="Calibri" charset="0"/>
                <a:ea typeface="Calibri" charset="0"/>
                <a:cs typeface="Calibri" charset="0"/>
                <a:sym typeface="Lucida Grande"/>
              </a:rPr>
              <a:t>бескорыстные</a:t>
            </a:r>
            <a:r>
              <a:rPr lang="en-US" dirty="0">
                <a:solidFill>
                  <a:schemeClr val="bg1"/>
                </a:solidFill>
                <a:latin typeface="Calibri" charset="0"/>
                <a:ea typeface="Calibri" charset="0"/>
                <a:cs typeface="Calibri" charset="0"/>
                <a:sym typeface="Lucida Grande"/>
              </a:rPr>
              <a:t> </a:t>
            </a:r>
            <a:r>
              <a:rPr lang="en-US" dirty="0" err="1">
                <a:solidFill>
                  <a:schemeClr val="bg1"/>
                </a:solidFill>
                <a:latin typeface="Calibri" charset="0"/>
                <a:ea typeface="Calibri" charset="0"/>
                <a:cs typeface="Calibri" charset="0"/>
                <a:sym typeface="Lucida Grande"/>
              </a:rPr>
              <a:t>люди</a:t>
            </a:r>
            <a:r>
              <a:rPr lang="en-US" dirty="0">
                <a:solidFill>
                  <a:schemeClr val="bg1"/>
                </a:solidFill>
                <a:latin typeface="Calibri" charset="0"/>
                <a:ea typeface="Calibri" charset="0"/>
                <a:cs typeface="Calibri" charset="0"/>
                <a:sym typeface="Lucida Grande"/>
              </a:rPr>
              <a:t> </a:t>
            </a:r>
            <a:r>
              <a:rPr lang="en-US" dirty="0" err="1">
                <a:solidFill>
                  <a:schemeClr val="bg1"/>
                </a:solidFill>
                <a:latin typeface="Calibri" charset="0"/>
                <a:ea typeface="Calibri" charset="0"/>
                <a:cs typeface="Calibri" charset="0"/>
                <a:sym typeface="Lucida Grande"/>
              </a:rPr>
              <a:t>признают</a:t>
            </a:r>
            <a:r>
              <a:rPr lang="en-US" dirty="0">
                <a:solidFill>
                  <a:schemeClr val="bg1"/>
                </a:solidFill>
                <a:latin typeface="Calibri" charset="0"/>
                <a:ea typeface="Calibri" charset="0"/>
                <a:cs typeface="Calibri" charset="0"/>
                <a:sym typeface="Lucida Grande"/>
              </a:rPr>
              <a:t> </a:t>
            </a:r>
            <a:r>
              <a:rPr lang="en-US" dirty="0" err="1">
                <a:solidFill>
                  <a:schemeClr val="bg1"/>
                </a:solidFill>
                <a:latin typeface="Calibri" charset="0"/>
                <a:ea typeface="Calibri" charset="0"/>
                <a:cs typeface="Calibri" charset="0"/>
                <a:sym typeface="Lucida Grande"/>
              </a:rPr>
              <a:t>свою</a:t>
            </a:r>
            <a:r>
              <a:rPr lang="en-US" dirty="0">
                <a:solidFill>
                  <a:schemeClr val="bg1"/>
                </a:solidFill>
                <a:latin typeface="Calibri" charset="0"/>
                <a:ea typeface="Calibri" charset="0"/>
                <a:cs typeface="Calibri" charset="0"/>
                <a:sym typeface="Lucida Grande"/>
              </a:rPr>
              <a:t> </a:t>
            </a:r>
            <a:r>
              <a:rPr lang="en-US" dirty="0" err="1">
                <a:solidFill>
                  <a:schemeClr val="bg1"/>
                </a:solidFill>
                <a:latin typeface="Calibri" charset="0"/>
                <a:ea typeface="Calibri" charset="0"/>
                <a:cs typeface="Calibri" charset="0"/>
                <a:sym typeface="Lucida Grande"/>
              </a:rPr>
              <a:t>греховность</a:t>
            </a:r>
            <a:r>
              <a:rPr lang="en-US" dirty="0">
                <a:solidFill>
                  <a:schemeClr val="bg1"/>
                </a:solidFill>
                <a:latin typeface="Calibri" charset="0"/>
                <a:ea typeface="Calibri" charset="0"/>
                <a:cs typeface="Calibri" charset="0"/>
                <a:sym typeface="Lucida Grande"/>
              </a:rPr>
              <a:t> </a:t>
            </a:r>
            <a:r>
              <a:rPr lang="en-US" dirty="0" err="1">
                <a:solidFill>
                  <a:schemeClr val="bg1"/>
                </a:solidFill>
                <a:latin typeface="Calibri" charset="0"/>
                <a:ea typeface="Calibri" charset="0"/>
                <a:cs typeface="Calibri" charset="0"/>
                <a:sym typeface="Lucida Grande"/>
              </a:rPr>
              <a:t>и</a:t>
            </a:r>
            <a:r>
              <a:rPr lang="en-US" dirty="0">
                <a:solidFill>
                  <a:schemeClr val="bg1"/>
                </a:solidFill>
                <a:latin typeface="Calibri" charset="0"/>
                <a:ea typeface="Calibri" charset="0"/>
                <a:cs typeface="Calibri" charset="0"/>
                <a:sym typeface="Lucida Grande"/>
              </a:rPr>
              <a:t> </a:t>
            </a:r>
            <a:r>
              <a:rPr lang="en-US" dirty="0" err="1">
                <a:solidFill>
                  <a:schemeClr val="bg1"/>
                </a:solidFill>
                <a:latin typeface="Calibri" charset="0"/>
                <a:ea typeface="Calibri" charset="0"/>
                <a:cs typeface="Calibri" charset="0"/>
                <a:sym typeface="Lucida Grande"/>
              </a:rPr>
              <a:t>прославляют</a:t>
            </a:r>
            <a:r>
              <a:rPr lang="en-US" dirty="0">
                <a:solidFill>
                  <a:schemeClr val="bg1"/>
                </a:solidFill>
                <a:latin typeface="Calibri" charset="0"/>
                <a:ea typeface="Calibri" charset="0"/>
                <a:cs typeface="Calibri" charset="0"/>
                <a:sym typeface="Lucida Grande"/>
              </a:rPr>
              <a:t> </a:t>
            </a:r>
            <a:r>
              <a:rPr lang="en-US" dirty="0" err="1">
                <a:solidFill>
                  <a:schemeClr val="bg1"/>
                </a:solidFill>
                <a:latin typeface="Calibri" charset="0"/>
                <a:ea typeface="Calibri" charset="0"/>
                <a:cs typeface="Calibri" charset="0"/>
                <a:sym typeface="Lucida Grande"/>
              </a:rPr>
              <a:t>Бога</a:t>
            </a:r>
            <a:r>
              <a:rPr lang="en-US" dirty="0">
                <a:solidFill>
                  <a:schemeClr val="bg1"/>
                </a:solidFill>
                <a:latin typeface="Calibri" charset="0"/>
                <a:ea typeface="Calibri" charset="0"/>
                <a:cs typeface="Calibri" charset="0"/>
                <a:sym typeface="Lucida Grande"/>
              </a:rPr>
              <a:t> </a:t>
            </a:r>
            <a:r>
              <a:rPr lang="en-US" dirty="0" err="1">
                <a:solidFill>
                  <a:schemeClr val="bg1"/>
                </a:solidFill>
                <a:latin typeface="Calibri" charset="0"/>
                <a:ea typeface="Calibri" charset="0"/>
                <a:cs typeface="Calibri" charset="0"/>
                <a:sym typeface="Lucida Grande"/>
              </a:rPr>
              <a:t>за</a:t>
            </a:r>
            <a:r>
              <a:rPr lang="en-US" dirty="0">
                <a:solidFill>
                  <a:schemeClr val="bg1"/>
                </a:solidFill>
                <a:latin typeface="Calibri" charset="0"/>
                <a:ea typeface="Calibri" charset="0"/>
                <a:cs typeface="Calibri" charset="0"/>
                <a:sym typeface="Lucida Grande"/>
              </a:rPr>
              <a:t> </a:t>
            </a:r>
            <a:r>
              <a:rPr lang="en-US" dirty="0" err="1">
                <a:solidFill>
                  <a:schemeClr val="bg1"/>
                </a:solidFill>
                <a:latin typeface="Calibri" charset="0"/>
                <a:ea typeface="Calibri" charset="0"/>
                <a:cs typeface="Calibri" charset="0"/>
                <a:sym typeface="Lucida Grande"/>
              </a:rPr>
              <a:t>то</a:t>
            </a:r>
            <a:r>
              <a:rPr lang="en-US" dirty="0">
                <a:solidFill>
                  <a:schemeClr val="bg1"/>
                </a:solidFill>
                <a:latin typeface="Calibri" charset="0"/>
                <a:ea typeface="Calibri" charset="0"/>
                <a:cs typeface="Calibri" charset="0"/>
                <a:sym typeface="Lucida Grande"/>
              </a:rPr>
              <a:t>, </a:t>
            </a:r>
            <a:r>
              <a:rPr lang="en-US" dirty="0" err="1">
                <a:solidFill>
                  <a:schemeClr val="bg1"/>
                </a:solidFill>
                <a:latin typeface="Calibri" charset="0"/>
                <a:ea typeface="Calibri" charset="0"/>
                <a:cs typeface="Calibri" charset="0"/>
                <a:sym typeface="Lucida Grande"/>
              </a:rPr>
              <a:t>что</a:t>
            </a:r>
            <a:r>
              <a:rPr lang="en-US" dirty="0">
                <a:solidFill>
                  <a:schemeClr val="bg1"/>
                </a:solidFill>
                <a:latin typeface="Calibri" charset="0"/>
                <a:ea typeface="Calibri" charset="0"/>
                <a:cs typeface="Calibri" charset="0"/>
                <a:sym typeface="Lucida Grande"/>
              </a:rPr>
              <a:t> </a:t>
            </a:r>
            <a:r>
              <a:rPr lang="en-US" dirty="0" err="1">
                <a:solidFill>
                  <a:schemeClr val="bg1"/>
                </a:solidFill>
                <a:latin typeface="Calibri" charset="0"/>
                <a:ea typeface="Calibri" charset="0"/>
                <a:cs typeface="Calibri" charset="0"/>
                <a:sym typeface="Lucida Grande"/>
              </a:rPr>
              <a:t>Он</a:t>
            </a:r>
            <a:r>
              <a:rPr lang="en-US" dirty="0">
                <a:solidFill>
                  <a:schemeClr val="bg1"/>
                </a:solidFill>
                <a:latin typeface="Calibri" charset="0"/>
                <a:ea typeface="Calibri" charset="0"/>
                <a:cs typeface="Calibri" charset="0"/>
                <a:sym typeface="Lucida Grande"/>
              </a:rPr>
              <a:t> </a:t>
            </a:r>
            <a:r>
              <a:rPr lang="en-US" dirty="0" err="1">
                <a:solidFill>
                  <a:schemeClr val="bg1"/>
                </a:solidFill>
                <a:latin typeface="Calibri" charset="0"/>
                <a:ea typeface="Calibri" charset="0"/>
                <a:cs typeface="Calibri" charset="0"/>
                <a:sym typeface="Lucida Grande"/>
              </a:rPr>
              <a:t>послал</a:t>
            </a:r>
            <a:r>
              <a:rPr lang="en-US" dirty="0">
                <a:solidFill>
                  <a:schemeClr val="bg1"/>
                </a:solidFill>
                <a:latin typeface="Calibri" charset="0"/>
                <a:ea typeface="Calibri" charset="0"/>
                <a:cs typeface="Calibri" charset="0"/>
                <a:sym typeface="Lucida Grande"/>
              </a:rPr>
              <a:t> </a:t>
            </a:r>
            <a:r>
              <a:rPr lang="en-US" dirty="0" err="1">
                <a:solidFill>
                  <a:schemeClr val="bg1"/>
                </a:solidFill>
                <a:latin typeface="Calibri" charset="0"/>
                <a:ea typeface="Calibri" charset="0"/>
                <a:cs typeface="Calibri" charset="0"/>
                <a:sym typeface="Lucida Grande"/>
              </a:rPr>
              <a:t>Своего</a:t>
            </a:r>
            <a:r>
              <a:rPr lang="en-US" dirty="0">
                <a:solidFill>
                  <a:schemeClr val="bg1"/>
                </a:solidFill>
                <a:latin typeface="Calibri" charset="0"/>
                <a:ea typeface="Calibri" charset="0"/>
                <a:cs typeface="Calibri" charset="0"/>
                <a:sym typeface="Lucida Grande"/>
              </a:rPr>
              <a:t> </a:t>
            </a:r>
            <a:r>
              <a:rPr lang="en-US" dirty="0" err="1">
                <a:solidFill>
                  <a:schemeClr val="bg1"/>
                </a:solidFill>
                <a:latin typeface="Calibri" charset="0"/>
                <a:ea typeface="Calibri" charset="0"/>
                <a:cs typeface="Calibri" charset="0"/>
                <a:sym typeface="Lucida Grande"/>
              </a:rPr>
              <a:t>Сына</a:t>
            </a:r>
            <a:r>
              <a:rPr lang="en-US" dirty="0">
                <a:solidFill>
                  <a:schemeClr val="bg1"/>
                </a:solidFill>
                <a:latin typeface="Calibri" charset="0"/>
                <a:ea typeface="Calibri" charset="0"/>
                <a:cs typeface="Calibri" charset="0"/>
                <a:sym typeface="Lucida Grande"/>
              </a:rPr>
              <a:t>, </a:t>
            </a:r>
            <a:r>
              <a:rPr lang="en-US" dirty="0" err="1">
                <a:solidFill>
                  <a:schemeClr val="bg1"/>
                </a:solidFill>
                <a:latin typeface="Calibri" charset="0"/>
                <a:ea typeface="Calibri" charset="0"/>
                <a:cs typeface="Calibri" charset="0"/>
                <a:sym typeface="Lucida Grande"/>
              </a:rPr>
              <a:t>чтобы</a:t>
            </a:r>
            <a:r>
              <a:rPr lang="en-US" dirty="0">
                <a:solidFill>
                  <a:schemeClr val="bg1"/>
                </a:solidFill>
                <a:latin typeface="Calibri" charset="0"/>
                <a:ea typeface="Calibri" charset="0"/>
                <a:cs typeface="Calibri" charset="0"/>
                <a:sym typeface="Lucida Grande"/>
              </a:rPr>
              <a:t> </a:t>
            </a:r>
            <a:r>
              <a:rPr lang="en-US" dirty="0" err="1">
                <a:solidFill>
                  <a:schemeClr val="bg1"/>
                </a:solidFill>
                <a:latin typeface="Calibri" charset="0"/>
                <a:ea typeface="Calibri" charset="0"/>
                <a:cs typeface="Calibri" charset="0"/>
                <a:sym typeface="Lucida Grande"/>
              </a:rPr>
              <a:t>они</a:t>
            </a:r>
            <a:r>
              <a:rPr lang="en-US" dirty="0">
                <a:solidFill>
                  <a:schemeClr val="bg1"/>
                </a:solidFill>
                <a:latin typeface="Calibri" charset="0"/>
                <a:ea typeface="Calibri" charset="0"/>
                <a:cs typeface="Calibri" charset="0"/>
                <a:sym typeface="Lucida Grande"/>
              </a:rPr>
              <a:t>, </a:t>
            </a:r>
            <a:r>
              <a:rPr lang="en-US" dirty="0" err="1">
                <a:solidFill>
                  <a:schemeClr val="bg1"/>
                </a:solidFill>
                <a:latin typeface="Calibri" charset="0"/>
                <a:ea typeface="Calibri" charset="0"/>
                <a:cs typeface="Calibri" charset="0"/>
                <a:sym typeface="Lucida Grande"/>
              </a:rPr>
              <a:t>хотя</a:t>
            </a:r>
            <a:r>
              <a:rPr lang="en-US" dirty="0">
                <a:solidFill>
                  <a:schemeClr val="bg1"/>
                </a:solidFill>
                <a:latin typeface="Calibri" charset="0"/>
                <a:ea typeface="Calibri" charset="0"/>
                <a:cs typeface="Calibri" charset="0"/>
                <a:sym typeface="Lucida Grande"/>
              </a:rPr>
              <a:t> </a:t>
            </a:r>
            <a:r>
              <a:rPr lang="en-US" dirty="0" err="1">
                <a:solidFill>
                  <a:schemeClr val="bg1"/>
                </a:solidFill>
                <a:latin typeface="Calibri" charset="0"/>
                <a:ea typeface="Calibri" charset="0"/>
                <a:cs typeface="Calibri" charset="0"/>
                <a:sym typeface="Lucida Grande"/>
              </a:rPr>
              <a:t>и</a:t>
            </a:r>
            <a:r>
              <a:rPr lang="en-US" dirty="0">
                <a:solidFill>
                  <a:schemeClr val="bg1"/>
                </a:solidFill>
                <a:latin typeface="Calibri" charset="0"/>
                <a:ea typeface="Calibri" charset="0"/>
                <a:cs typeface="Calibri" charset="0"/>
                <a:sym typeface="Lucida Grande"/>
              </a:rPr>
              <a:t> </a:t>
            </a:r>
            <a:r>
              <a:rPr lang="en-US" dirty="0" err="1">
                <a:solidFill>
                  <a:schemeClr val="bg1"/>
                </a:solidFill>
                <a:latin typeface="Calibri" charset="0"/>
                <a:ea typeface="Calibri" charset="0"/>
                <a:cs typeface="Calibri" charset="0"/>
                <a:sym typeface="Lucida Grande"/>
              </a:rPr>
              <a:t>недостойные</a:t>
            </a:r>
            <a:r>
              <a:rPr lang="en-US" dirty="0">
                <a:solidFill>
                  <a:schemeClr val="bg1"/>
                </a:solidFill>
                <a:latin typeface="Calibri" charset="0"/>
                <a:ea typeface="Calibri" charset="0"/>
                <a:cs typeface="Calibri" charset="0"/>
                <a:sym typeface="Lucida Grande"/>
              </a:rPr>
              <a:t>, </a:t>
            </a:r>
            <a:r>
              <a:rPr lang="en-US" dirty="0" err="1">
                <a:solidFill>
                  <a:schemeClr val="bg1"/>
                </a:solidFill>
                <a:latin typeface="Calibri" charset="0"/>
                <a:ea typeface="Calibri" charset="0"/>
                <a:cs typeface="Calibri" charset="0"/>
                <a:sym typeface="Lucida Grande"/>
              </a:rPr>
              <a:t>но</a:t>
            </a:r>
            <a:r>
              <a:rPr lang="en-US" dirty="0">
                <a:solidFill>
                  <a:schemeClr val="bg1"/>
                </a:solidFill>
                <a:latin typeface="Calibri" charset="0"/>
                <a:ea typeface="Calibri" charset="0"/>
                <a:cs typeface="Calibri" charset="0"/>
                <a:sym typeface="Lucida Grande"/>
              </a:rPr>
              <a:t> </a:t>
            </a:r>
            <a:r>
              <a:rPr lang="en-US" dirty="0" err="1">
                <a:solidFill>
                  <a:schemeClr val="bg1"/>
                </a:solidFill>
                <a:latin typeface="Calibri" charset="0"/>
                <a:ea typeface="Calibri" charset="0"/>
                <a:cs typeface="Calibri" charset="0"/>
                <a:sym typeface="Lucida Grande"/>
              </a:rPr>
              <a:t>могли</a:t>
            </a:r>
            <a:r>
              <a:rPr lang="en-US" dirty="0">
                <a:solidFill>
                  <a:schemeClr val="bg1"/>
                </a:solidFill>
                <a:latin typeface="Calibri" charset="0"/>
                <a:ea typeface="Calibri" charset="0"/>
                <a:cs typeface="Calibri" charset="0"/>
                <a:sym typeface="Lucida Grande"/>
              </a:rPr>
              <a:t> </a:t>
            </a:r>
            <a:r>
              <a:rPr lang="en-US" dirty="0" err="1">
                <a:solidFill>
                  <a:schemeClr val="bg1"/>
                </a:solidFill>
                <a:latin typeface="Calibri" charset="0"/>
                <a:ea typeface="Calibri" charset="0"/>
                <a:cs typeface="Calibri" charset="0"/>
                <a:sym typeface="Lucida Grande"/>
              </a:rPr>
              <a:t>получить</a:t>
            </a:r>
            <a:r>
              <a:rPr lang="en-US" dirty="0">
                <a:solidFill>
                  <a:schemeClr val="bg1"/>
                </a:solidFill>
                <a:latin typeface="Calibri" charset="0"/>
                <a:ea typeface="Calibri" charset="0"/>
                <a:cs typeface="Calibri" charset="0"/>
                <a:sym typeface="Lucida Grande"/>
              </a:rPr>
              <a:t> </a:t>
            </a:r>
            <a:r>
              <a:rPr lang="en-US" dirty="0" err="1">
                <a:solidFill>
                  <a:schemeClr val="bg1"/>
                </a:solidFill>
                <a:latin typeface="Calibri" charset="0"/>
                <a:ea typeface="Calibri" charset="0"/>
                <a:cs typeface="Calibri" charset="0"/>
                <a:sym typeface="Lucida Grande"/>
              </a:rPr>
              <a:t>спасение</a:t>
            </a:r>
            <a:r>
              <a:rPr lang="en-US" dirty="0">
                <a:solidFill>
                  <a:schemeClr val="bg1"/>
                </a:solidFill>
                <a:latin typeface="Calibri" charset="0"/>
                <a:ea typeface="Calibri" charset="0"/>
                <a:cs typeface="Calibri" charset="0"/>
                <a:sym typeface="Lucida Grande"/>
              </a:rPr>
              <a:t> </a:t>
            </a:r>
            <a:r>
              <a:rPr lang="en-US" dirty="0" err="1">
                <a:solidFill>
                  <a:schemeClr val="bg1"/>
                </a:solidFill>
                <a:latin typeface="Calibri" charset="0"/>
                <a:ea typeface="Calibri" charset="0"/>
                <a:cs typeface="Calibri" charset="0"/>
                <a:sym typeface="Lucida Grande"/>
              </a:rPr>
              <a:t>и</a:t>
            </a:r>
            <a:r>
              <a:rPr lang="en-US" dirty="0">
                <a:solidFill>
                  <a:schemeClr val="bg1"/>
                </a:solidFill>
                <a:latin typeface="Calibri" charset="0"/>
                <a:ea typeface="Calibri" charset="0"/>
                <a:cs typeface="Calibri" charset="0"/>
                <a:sym typeface="Lucida Grande"/>
              </a:rPr>
              <a:t> </a:t>
            </a:r>
            <a:r>
              <a:rPr lang="en-US" dirty="0" err="1">
                <a:solidFill>
                  <a:schemeClr val="bg1"/>
                </a:solidFill>
                <a:latin typeface="Calibri" charset="0"/>
                <a:ea typeface="Calibri" charset="0"/>
                <a:cs typeface="Calibri" charset="0"/>
                <a:sym typeface="Lucida Grande"/>
              </a:rPr>
              <a:t>награду</a:t>
            </a:r>
            <a:r>
              <a:rPr lang="en-US" dirty="0">
                <a:solidFill>
                  <a:schemeClr val="bg1"/>
                </a:solidFill>
                <a:latin typeface="Calibri" charset="0"/>
                <a:ea typeface="Calibri" charset="0"/>
                <a:cs typeface="Calibri" charset="0"/>
                <a:sym typeface="Lucida Grande"/>
              </a:rPr>
              <a:t>. </a:t>
            </a:r>
          </a:p>
          <a:p>
            <a:r>
              <a:rPr lang="en-US" dirty="0">
                <a:solidFill>
                  <a:schemeClr val="bg1"/>
                </a:solidFill>
                <a:latin typeface="Calibri" charset="0"/>
                <a:ea typeface="Calibri" charset="0"/>
                <a:cs typeface="Calibri" charset="0"/>
                <a:sym typeface="Lucida Grande"/>
              </a:rPr>
              <a:t> </a:t>
            </a:r>
          </a:p>
          <a:p>
            <a:r>
              <a:rPr lang="en-US" dirty="0">
                <a:solidFill>
                  <a:schemeClr val="bg1"/>
                </a:solidFill>
                <a:latin typeface="Calibri" charset="0"/>
                <a:ea typeface="Calibri" charset="0"/>
                <a:cs typeface="Calibri" charset="0"/>
                <a:sym typeface="Lucida Grande"/>
              </a:rPr>
              <a:t> </a:t>
            </a:r>
          </a:p>
          <a:p>
            <a:pPr lvl="0"/>
            <a:r>
              <a:rPr lang="en-US" b="1" dirty="0" err="1">
                <a:solidFill>
                  <a:schemeClr val="bg1"/>
                </a:solidFill>
                <a:latin typeface="Calibri" charset="0"/>
                <a:ea typeface="Calibri" charset="0"/>
                <a:cs typeface="Calibri" charset="0"/>
                <a:sym typeface="Lucida Grande"/>
              </a:rPr>
              <a:t>Гордые</a:t>
            </a:r>
            <a:r>
              <a:rPr lang="en-US" b="1" dirty="0">
                <a:solidFill>
                  <a:schemeClr val="bg1"/>
                </a:solidFill>
                <a:latin typeface="Calibri" charset="0"/>
                <a:ea typeface="Calibri" charset="0"/>
                <a:cs typeface="Calibri" charset="0"/>
                <a:sym typeface="Lucida Grande"/>
              </a:rPr>
              <a:t> </a:t>
            </a:r>
            <a:r>
              <a:rPr lang="en-US" b="1" dirty="0" err="1">
                <a:solidFill>
                  <a:schemeClr val="bg1"/>
                </a:solidFill>
                <a:latin typeface="Calibri" charset="0"/>
                <a:ea typeface="Calibri" charset="0"/>
                <a:cs typeface="Calibri" charset="0"/>
                <a:sym typeface="Lucida Grande"/>
              </a:rPr>
              <a:t>самодовольные</a:t>
            </a:r>
            <a:r>
              <a:rPr lang="en-US" b="1" dirty="0">
                <a:solidFill>
                  <a:schemeClr val="bg1"/>
                </a:solidFill>
                <a:latin typeface="Calibri" charset="0"/>
                <a:ea typeface="Calibri" charset="0"/>
                <a:cs typeface="Calibri" charset="0"/>
                <a:sym typeface="Lucida Grande"/>
              </a:rPr>
              <a:t> </a:t>
            </a:r>
            <a:r>
              <a:rPr lang="en-US" b="1" dirty="0" err="1">
                <a:solidFill>
                  <a:schemeClr val="bg1"/>
                </a:solidFill>
                <a:latin typeface="Calibri" charset="0"/>
                <a:ea typeface="Calibri" charset="0"/>
                <a:cs typeface="Calibri" charset="0"/>
                <a:sym typeface="Lucida Grande"/>
              </a:rPr>
              <a:t>люди</a:t>
            </a:r>
            <a:r>
              <a:rPr lang="en-US" b="1" dirty="0">
                <a:solidFill>
                  <a:schemeClr val="bg1"/>
                </a:solidFill>
                <a:latin typeface="Calibri" charset="0"/>
                <a:ea typeface="Calibri" charset="0"/>
                <a:cs typeface="Calibri" charset="0"/>
                <a:sym typeface="Lucida Grande"/>
              </a:rPr>
              <a:t> </a:t>
            </a:r>
            <a:r>
              <a:rPr lang="en-US" b="1" dirty="0" err="1">
                <a:solidFill>
                  <a:schemeClr val="bg1"/>
                </a:solidFill>
                <a:latin typeface="Calibri" charset="0"/>
                <a:ea typeface="Calibri" charset="0"/>
                <a:cs typeface="Calibri" charset="0"/>
                <a:sym typeface="Lucida Grande"/>
              </a:rPr>
              <a:t>думают</a:t>
            </a:r>
            <a:r>
              <a:rPr lang="en-US" b="1" dirty="0">
                <a:solidFill>
                  <a:schemeClr val="bg1"/>
                </a:solidFill>
                <a:latin typeface="Calibri" charset="0"/>
                <a:ea typeface="Calibri" charset="0"/>
                <a:cs typeface="Calibri" charset="0"/>
                <a:sym typeface="Lucida Grande"/>
              </a:rPr>
              <a:t>, </a:t>
            </a:r>
            <a:r>
              <a:rPr lang="en-US" b="1" dirty="0" err="1" smtClean="0">
                <a:solidFill>
                  <a:schemeClr val="bg1"/>
                </a:solidFill>
                <a:latin typeface="Calibri" charset="0"/>
                <a:ea typeface="Calibri" charset="0"/>
                <a:cs typeface="Calibri" charset="0"/>
                <a:sym typeface="Lucida Grande"/>
              </a:rPr>
              <a:t>что</a:t>
            </a:r>
            <a:r>
              <a:rPr lang="ru-RU" b="1" dirty="0" smtClean="0">
                <a:solidFill>
                  <a:schemeClr val="bg1"/>
                </a:solidFill>
                <a:latin typeface="Calibri" charset="0"/>
                <a:ea typeface="Calibri" charset="0"/>
                <a:cs typeface="Calibri" charset="0"/>
                <a:sym typeface="Lucida Grande"/>
              </a:rPr>
              <a:t> у </a:t>
            </a:r>
            <a:r>
              <a:rPr lang="en-US" b="1" dirty="0" smtClean="0">
                <a:solidFill>
                  <a:schemeClr val="bg1"/>
                </a:solidFill>
                <a:latin typeface="Calibri" charset="0"/>
                <a:ea typeface="Calibri" charset="0"/>
                <a:cs typeface="Calibri" charset="0"/>
                <a:sym typeface="Lucida Grande"/>
              </a:rPr>
              <a:t> </a:t>
            </a:r>
            <a:r>
              <a:rPr lang="en-US" b="1" dirty="0" err="1">
                <a:solidFill>
                  <a:schemeClr val="bg1"/>
                </a:solidFill>
                <a:latin typeface="Calibri" charset="0"/>
                <a:ea typeface="Calibri" charset="0"/>
                <a:cs typeface="Calibri" charset="0"/>
                <a:sym typeface="Lucida Grande"/>
              </a:rPr>
              <a:t>них</a:t>
            </a:r>
            <a:r>
              <a:rPr lang="en-US" b="1" dirty="0">
                <a:solidFill>
                  <a:schemeClr val="bg1"/>
                </a:solidFill>
                <a:latin typeface="Calibri" charset="0"/>
                <a:ea typeface="Calibri" charset="0"/>
                <a:cs typeface="Calibri" charset="0"/>
                <a:sym typeface="Lucida Grande"/>
              </a:rPr>
              <a:t> </a:t>
            </a:r>
            <a:r>
              <a:rPr lang="en-US" b="1" dirty="0" err="1">
                <a:solidFill>
                  <a:schemeClr val="bg1"/>
                </a:solidFill>
                <a:latin typeface="Calibri" charset="0"/>
                <a:ea typeface="Calibri" charset="0"/>
                <a:cs typeface="Calibri" charset="0"/>
                <a:sym typeface="Lucida Grande"/>
              </a:rPr>
              <a:t>все</a:t>
            </a:r>
            <a:r>
              <a:rPr lang="en-US" b="1" dirty="0">
                <a:solidFill>
                  <a:schemeClr val="bg1"/>
                </a:solidFill>
                <a:latin typeface="Calibri" charset="0"/>
                <a:ea typeface="Calibri" charset="0"/>
                <a:cs typeface="Calibri" charset="0"/>
                <a:sym typeface="Lucida Grande"/>
              </a:rPr>
              <a:t> </a:t>
            </a:r>
            <a:r>
              <a:rPr lang="en-US" b="1" dirty="0" err="1">
                <a:solidFill>
                  <a:schemeClr val="bg1"/>
                </a:solidFill>
                <a:latin typeface="Calibri" charset="0"/>
                <a:ea typeface="Calibri" charset="0"/>
                <a:cs typeface="Calibri" charset="0"/>
                <a:sym typeface="Lucida Grande"/>
              </a:rPr>
              <a:t>нормально</a:t>
            </a:r>
            <a:r>
              <a:rPr lang="en-US" b="1" dirty="0">
                <a:solidFill>
                  <a:schemeClr val="bg1"/>
                </a:solidFill>
                <a:latin typeface="Calibri" charset="0"/>
                <a:ea typeface="Calibri" charset="0"/>
                <a:cs typeface="Calibri" charset="0"/>
                <a:sym typeface="Lucida Grande"/>
              </a:rPr>
              <a:t>, </a:t>
            </a:r>
            <a:r>
              <a:rPr lang="en-US" b="1" dirty="0" err="1">
                <a:solidFill>
                  <a:schemeClr val="bg1"/>
                </a:solidFill>
                <a:latin typeface="Calibri" charset="0"/>
                <a:ea typeface="Calibri" charset="0"/>
                <a:cs typeface="Calibri" charset="0"/>
                <a:sym typeface="Lucida Grande"/>
              </a:rPr>
              <a:t>но</a:t>
            </a:r>
            <a:r>
              <a:rPr lang="en-US" b="1" dirty="0">
                <a:solidFill>
                  <a:schemeClr val="bg1"/>
                </a:solidFill>
                <a:latin typeface="Calibri" charset="0"/>
                <a:ea typeface="Calibri" charset="0"/>
                <a:cs typeface="Calibri" charset="0"/>
                <a:sym typeface="Lucida Grande"/>
              </a:rPr>
              <a:t> </a:t>
            </a:r>
            <a:r>
              <a:rPr lang="en-US" b="1" dirty="0" err="1">
                <a:solidFill>
                  <a:schemeClr val="bg1"/>
                </a:solidFill>
                <a:latin typeface="Calibri" charset="0"/>
                <a:ea typeface="Calibri" charset="0"/>
                <a:cs typeface="Calibri" charset="0"/>
                <a:sym typeface="Lucida Grande"/>
              </a:rPr>
              <a:t>они</a:t>
            </a:r>
            <a:r>
              <a:rPr lang="en-US" b="1" dirty="0">
                <a:solidFill>
                  <a:schemeClr val="bg1"/>
                </a:solidFill>
                <a:latin typeface="Calibri" charset="0"/>
                <a:ea typeface="Calibri" charset="0"/>
                <a:cs typeface="Calibri" charset="0"/>
                <a:sym typeface="Lucida Grande"/>
              </a:rPr>
              <a:t> </a:t>
            </a:r>
            <a:r>
              <a:rPr lang="en-US" b="1" dirty="0" err="1">
                <a:solidFill>
                  <a:schemeClr val="bg1"/>
                </a:solidFill>
                <a:latin typeface="Calibri" charset="0"/>
                <a:ea typeface="Calibri" charset="0"/>
                <a:cs typeface="Calibri" charset="0"/>
                <a:sym typeface="Lucida Grande"/>
              </a:rPr>
              <a:t>слепы</a:t>
            </a:r>
            <a:r>
              <a:rPr lang="en-US" b="1" dirty="0">
                <a:solidFill>
                  <a:schemeClr val="bg1"/>
                </a:solidFill>
                <a:latin typeface="Calibri" charset="0"/>
                <a:ea typeface="Calibri" charset="0"/>
                <a:cs typeface="Calibri" charset="0"/>
                <a:sym typeface="Lucida Grande"/>
              </a:rPr>
              <a:t> и </a:t>
            </a:r>
            <a:r>
              <a:rPr lang="en-US" b="1" dirty="0" err="1">
                <a:solidFill>
                  <a:schemeClr val="bg1"/>
                </a:solidFill>
                <a:latin typeface="Calibri" charset="0"/>
                <a:ea typeface="Calibri" charset="0"/>
                <a:cs typeface="Calibri" charset="0"/>
                <a:sym typeface="Lucida Grande"/>
              </a:rPr>
              <a:t>не</a:t>
            </a:r>
            <a:r>
              <a:rPr lang="en-US" b="1" dirty="0">
                <a:solidFill>
                  <a:schemeClr val="bg1"/>
                </a:solidFill>
                <a:latin typeface="Calibri" charset="0"/>
                <a:ea typeface="Calibri" charset="0"/>
                <a:cs typeface="Calibri" charset="0"/>
                <a:sym typeface="Lucida Grande"/>
              </a:rPr>
              <a:t> </a:t>
            </a:r>
            <a:r>
              <a:rPr lang="en-US" b="1" dirty="0" err="1">
                <a:solidFill>
                  <a:schemeClr val="bg1"/>
                </a:solidFill>
                <a:latin typeface="Calibri" charset="0"/>
                <a:ea typeface="Calibri" charset="0"/>
                <a:cs typeface="Calibri" charset="0"/>
                <a:sym typeface="Lucida Grande"/>
              </a:rPr>
              <a:t>видят</a:t>
            </a:r>
            <a:r>
              <a:rPr lang="en-US" b="1" dirty="0">
                <a:solidFill>
                  <a:schemeClr val="bg1"/>
                </a:solidFill>
                <a:latin typeface="Calibri" charset="0"/>
                <a:ea typeface="Calibri" charset="0"/>
                <a:cs typeface="Calibri" charset="0"/>
                <a:sym typeface="Lucida Grande"/>
              </a:rPr>
              <a:t> </a:t>
            </a:r>
            <a:r>
              <a:rPr lang="en-US" b="1" dirty="0" err="1">
                <a:solidFill>
                  <a:schemeClr val="bg1"/>
                </a:solidFill>
                <a:latin typeface="Calibri" charset="0"/>
                <a:ea typeface="Calibri" charset="0"/>
                <a:cs typeface="Calibri" charset="0"/>
                <a:sym typeface="Lucida Grande"/>
              </a:rPr>
              <a:t>истинного</a:t>
            </a:r>
            <a:r>
              <a:rPr lang="en-US" b="1" dirty="0">
                <a:solidFill>
                  <a:schemeClr val="bg1"/>
                </a:solidFill>
                <a:latin typeface="Calibri" charset="0"/>
                <a:ea typeface="Calibri" charset="0"/>
                <a:cs typeface="Calibri" charset="0"/>
                <a:sym typeface="Lucida Grande"/>
              </a:rPr>
              <a:t> </a:t>
            </a:r>
            <a:r>
              <a:rPr lang="en-US" b="1" dirty="0" err="1">
                <a:solidFill>
                  <a:schemeClr val="bg1"/>
                </a:solidFill>
                <a:latin typeface="Calibri" charset="0"/>
                <a:ea typeface="Calibri" charset="0"/>
                <a:cs typeface="Calibri" charset="0"/>
                <a:sym typeface="Lucida Grande"/>
              </a:rPr>
              <a:t>состояния</a:t>
            </a:r>
            <a:r>
              <a:rPr lang="en-US" b="1" dirty="0">
                <a:solidFill>
                  <a:schemeClr val="bg1"/>
                </a:solidFill>
                <a:latin typeface="Calibri" charset="0"/>
                <a:ea typeface="Calibri" charset="0"/>
                <a:cs typeface="Calibri" charset="0"/>
                <a:sym typeface="Lucida Grande"/>
              </a:rPr>
              <a:t> </a:t>
            </a:r>
            <a:r>
              <a:rPr lang="en-US" b="1" dirty="0" err="1">
                <a:solidFill>
                  <a:schemeClr val="bg1"/>
                </a:solidFill>
                <a:latin typeface="Calibri" charset="0"/>
                <a:ea typeface="Calibri" charset="0"/>
                <a:cs typeface="Calibri" charset="0"/>
                <a:sym typeface="Lucida Grande"/>
              </a:rPr>
              <a:t>своего</a:t>
            </a:r>
            <a:r>
              <a:rPr lang="en-US" b="1" dirty="0">
                <a:solidFill>
                  <a:schemeClr val="bg1"/>
                </a:solidFill>
                <a:latin typeface="Calibri" charset="0"/>
                <a:ea typeface="Calibri" charset="0"/>
                <a:cs typeface="Calibri" charset="0"/>
                <a:sym typeface="Lucida Grande"/>
              </a:rPr>
              <a:t> </a:t>
            </a:r>
            <a:r>
              <a:rPr lang="en-US" b="1" dirty="0" err="1">
                <a:solidFill>
                  <a:schemeClr val="bg1"/>
                </a:solidFill>
                <a:latin typeface="Calibri" charset="0"/>
                <a:ea typeface="Calibri" charset="0"/>
                <a:cs typeface="Calibri" charset="0"/>
                <a:sym typeface="Lucida Grande"/>
              </a:rPr>
              <a:t>сердца</a:t>
            </a:r>
            <a:r>
              <a:rPr lang="en-US" b="1" dirty="0">
                <a:solidFill>
                  <a:schemeClr val="bg1"/>
                </a:solidFill>
                <a:latin typeface="Calibri" charset="0"/>
                <a:ea typeface="Calibri" charset="0"/>
                <a:cs typeface="Calibri" charset="0"/>
                <a:sym typeface="Lucida Grande"/>
              </a:rPr>
              <a:t>. </a:t>
            </a:r>
            <a:endParaRPr lang="en-US" dirty="0">
              <a:solidFill>
                <a:schemeClr val="bg1"/>
              </a:solidFill>
              <a:latin typeface="Calibri" charset="0"/>
              <a:ea typeface="Calibri" charset="0"/>
              <a:cs typeface="Calibri" charset="0"/>
              <a:sym typeface="Lucida Grande"/>
            </a:endParaRPr>
          </a:p>
          <a:p>
            <a:pPr lvl="0"/>
            <a:r>
              <a:rPr lang="en-US" dirty="0" err="1">
                <a:solidFill>
                  <a:schemeClr val="bg1"/>
                </a:solidFill>
                <a:latin typeface="Calibri" charset="0"/>
                <a:ea typeface="Calibri" charset="0"/>
                <a:cs typeface="Calibri" charset="0"/>
                <a:sym typeface="Lucida Grande"/>
              </a:rPr>
              <a:t>Смиренные</a:t>
            </a:r>
            <a:r>
              <a:rPr lang="en-US" dirty="0">
                <a:solidFill>
                  <a:schemeClr val="bg1"/>
                </a:solidFill>
                <a:latin typeface="Calibri" charset="0"/>
                <a:ea typeface="Calibri" charset="0"/>
                <a:cs typeface="Calibri" charset="0"/>
                <a:sym typeface="Lucida Grande"/>
              </a:rPr>
              <a:t> </a:t>
            </a:r>
            <a:r>
              <a:rPr lang="en-US" dirty="0" err="1">
                <a:solidFill>
                  <a:schemeClr val="bg1"/>
                </a:solidFill>
                <a:latin typeface="Calibri" charset="0"/>
                <a:ea typeface="Calibri" charset="0"/>
                <a:cs typeface="Calibri" charset="0"/>
                <a:sym typeface="Lucida Grande"/>
              </a:rPr>
              <a:t>бескорыстные</a:t>
            </a:r>
            <a:r>
              <a:rPr lang="en-US" dirty="0">
                <a:solidFill>
                  <a:schemeClr val="bg1"/>
                </a:solidFill>
                <a:latin typeface="Calibri" charset="0"/>
                <a:ea typeface="Calibri" charset="0"/>
                <a:cs typeface="Calibri" charset="0"/>
                <a:sym typeface="Lucida Grande"/>
              </a:rPr>
              <a:t> </a:t>
            </a:r>
            <a:r>
              <a:rPr lang="en-US" dirty="0" err="1">
                <a:solidFill>
                  <a:schemeClr val="bg1"/>
                </a:solidFill>
                <a:latin typeface="Calibri" charset="0"/>
                <a:ea typeface="Calibri" charset="0"/>
                <a:cs typeface="Calibri" charset="0"/>
                <a:sym typeface="Lucida Grande"/>
              </a:rPr>
              <a:t>люди</a:t>
            </a:r>
            <a:r>
              <a:rPr lang="en-US" dirty="0">
                <a:solidFill>
                  <a:schemeClr val="bg1"/>
                </a:solidFill>
                <a:latin typeface="Calibri" charset="0"/>
                <a:ea typeface="Calibri" charset="0"/>
                <a:cs typeface="Calibri" charset="0"/>
                <a:sym typeface="Lucida Grande"/>
              </a:rPr>
              <a:t> </a:t>
            </a:r>
            <a:r>
              <a:rPr lang="en-US" dirty="0" err="1">
                <a:solidFill>
                  <a:schemeClr val="bg1"/>
                </a:solidFill>
                <a:latin typeface="Calibri" charset="0"/>
                <a:ea typeface="Calibri" charset="0"/>
                <a:cs typeface="Calibri" charset="0"/>
                <a:sym typeface="Lucida Grande"/>
              </a:rPr>
              <a:t>постоянно</a:t>
            </a:r>
            <a:r>
              <a:rPr lang="en-US" dirty="0">
                <a:solidFill>
                  <a:schemeClr val="bg1"/>
                </a:solidFill>
                <a:latin typeface="Calibri" charset="0"/>
                <a:ea typeface="Calibri" charset="0"/>
                <a:cs typeface="Calibri" charset="0"/>
                <a:sym typeface="Lucida Grande"/>
              </a:rPr>
              <a:t> </a:t>
            </a:r>
            <a:r>
              <a:rPr lang="en-US" dirty="0" err="1">
                <a:solidFill>
                  <a:schemeClr val="bg1"/>
                </a:solidFill>
                <a:latin typeface="Calibri" charset="0"/>
                <a:ea typeface="Calibri" charset="0"/>
                <a:cs typeface="Calibri" charset="0"/>
                <a:sym typeface="Lucida Grande"/>
              </a:rPr>
              <a:t>взывают</a:t>
            </a:r>
            <a:r>
              <a:rPr lang="en-US" dirty="0">
                <a:solidFill>
                  <a:schemeClr val="bg1"/>
                </a:solidFill>
                <a:latin typeface="Calibri" charset="0"/>
                <a:ea typeface="Calibri" charset="0"/>
                <a:cs typeface="Calibri" charset="0"/>
                <a:sym typeface="Lucida Grande"/>
              </a:rPr>
              <a:t>: “</a:t>
            </a:r>
            <a:r>
              <a:rPr lang="en-US" dirty="0" err="1">
                <a:solidFill>
                  <a:schemeClr val="bg1"/>
                </a:solidFill>
                <a:latin typeface="Calibri" charset="0"/>
                <a:ea typeface="Calibri" charset="0"/>
                <a:cs typeface="Calibri" charset="0"/>
                <a:sym typeface="Lucida Grande"/>
              </a:rPr>
              <a:t>Боже</a:t>
            </a:r>
            <a:r>
              <a:rPr lang="en-US" dirty="0">
                <a:solidFill>
                  <a:schemeClr val="bg1"/>
                </a:solidFill>
                <a:latin typeface="Calibri" charset="0"/>
                <a:ea typeface="Calibri" charset="0"/>
                <a:cs typeface="Calibri" charset="0"/>
                <a:sym typeface="Lucida Grande"/>
              </a:rPr>
              <a:t>, </a:t>
            </a:r>
            <a:r>
              <a:rPr lang="en-US" dirty="0" err="1">
                <a:solidFill>
                  <a:schemeClr val="bg1"/>
                </a:solidFill>
                <a:latin typeface="Calibri" charset="0"/>
                <a:ea typeface="Calibri" charset="0"/>
                <a:cs typeface="Calibri" charset="0"/>
                <a:sym typeface="Lucida Grande"/>
              </a:rPr>
              <a:t>будь</a:t>
            </a:r>
            <a:r>
              <a:rPr lang="en-US" dirty="0">
                <a:solidFill>
                  <a:schemeClr val="bg1"/>
                </a:solidFill>
                <a:latin typeface="Calibri" charset="0"/>
                <a:ea typeface="Calibri" charset="0"/>
                <a:cs typeface="Calibri" charset="0"/>
                <a:sym typeface="Lucida Grande"/>
              </a:rPr>
              <a:t> </a:t>
            </a:r>
            <a:r>
              <a:rPr lang="en-US" dirty="0" err="1">
                <a:solidFill>
                  <a:schemeClr val="bg1"/>
                </a:solidFill>
                <a:latin typeface="Calibri" charset="0"/>
                <a:ea typeface="Calibri" charset="0"/>
                <a:cs typeface="Calibri" charset="0"/>
                <a:sym typeface="Lucida Grande"/>
              </a:rPr>
              <a:t>милостив</a:t>
            </a:r>
            <a:r>
              <a:rPr lang="en-US" dirty="0">
                <a:solidFill>
                  <a:schemeClr val="bg1"/>
                </a:solidFill>
                <a:latin typeface="Calibri" charset="0"/>
                <a:ea typeface="Calibri" charset="0"/>
                <a:cs typeface="Calibri" charset="0"/>
                <a:sym typeface="Lucida Grande"/>
              </a:rPr>
              <a:t> </a:t>
            </a:r>
            <a:r>
              <a:rPr lang="en-US" dirty="0" err="1">
                <a:solidFill>
                  <a:schemeClr val="bg1"/>
                </a:solidFill>
                <a:latin typeface="Calibri" charset="0"/>
                <a:ea typeface="Calibri" charset="0"/>
                <a:cs typeface="Calibri" charset="0"/>
                <a:sym typeface="Lucida Grande"/>
              </a:rPr>
              <a:t>ко</a:t>
            </a:r>
            <a:r>
              <a:rPr lang="en-US" dirty="0">
                <a:solidFill>
                  <a:schemeClr val="bg1"/>
                </a:solidFill>
                <a:latin typeface="Calibri" charset="0"/>
                <a:ea typeface="Calibri" charset="0"/>
                <a:cs typeface="Calibri" charset="0"/>
                <a:sym typeface="Lucida Grande"/>
              </a:rPr>
              <a:t> </a:t>
            </a:r>
            <a:r>
              <a:rPr lang="en-US" dirty="0" err="1">
                <a:solidFill>
                  <a:schemeClr val="bg1"/>
                </a:solidFill>
                <a:latin typeface="Calibri" charset="0"/>
                <a:ea typeface="Calibri" charset="0"/>
                <a:cs typeface="Calibri" charset="0"/>
                <a:sym typeface="Lucida Grande"/>
              </a:rPr>
              <a:t>мне</a:t>
            </a:r>
            <a:r>
              <a:rPr lang="en-US" dirty="0">
                <a:solidFill>
                  <a:schemeClr val="bg1"/>
                </a:solidFill>
                <a:latin typeface="Calibri" charset="0"/>
                <a:ea typeface="Calibri" charset="0"/>
                <a:cs typeface="Calibri" charset="0"/>
                <a:sym typeface="Lucida Grande"/>
              </a:rPr>
              <a:t>, </a:t>
            </a:r>
            <a:r>
              <a:rPr lang="en-US" dirty="0" err="1">
                <a:solidFill>
                  <a:schemeClr val="bg1"/>
                </a:solidFill>
                <a:latin typeface="Calibri" charset="0"/>
                <a:ea typeface="Calibri" charset="0"/>
                <a:cs typeface="Calibri" charset="0"/>
                <a:sym typeface="Lucida Grande"/>
              </a:rPr>
              <a:t>грешнику</a:t>
            </a:r>
            <a:r>
              <a:rPr lang="en-US" dirty="0">
                <a:solidFill>
                  <a:schemeClr val="bg1"/>
                </a:solidFill>
                <a:latin typeface="Calibri" charset="0"/>
                <a:ea typeface="Calibri" charset="0"/>
                <a:cs typeface="Calibri" charset="0"/>
                <a:sym typeface="Lucida Grande"/>
              </a:rPr>
              <a:t>!”</a:t>
            </a:r>
          </a:p>
          <a:p>
            <a:pPr marL="457200" marR="457200" indent="-228600" algn="l" defTabSz="457200">
              <a:defRPr b="1">
                <a:solidFill>
                  <a:srgbClr val="000000"/>
                </a:solidFill>
                <a:latin typeface="Calibri"/>
                <a:ea typeface="Calibri"/>
                <a:cs typeface="Calibri"/>
                <a:sym typeface="Calibri"/>
              </a:defRPr>
            </a:pPr>
            <a:endParaRPr b="1" dirty="0">
              <a:solidFill>
                <a:schemeClr val="bg1"/>
              </a:solidFill>
              <a:latin typeface="Calibri" charset="0"/>
              <a:ea typeface="Calibri" charset="0"/>
              <a:cs typeface="Calibri" charset="0"/>
            </a:endParaRPr>
          </a:p>
        </p:txBody>
      </p:sp>
      <p:sp>
        <p:nvSpPr>
          <p:cNvPr id="248" name="Slide 10"/>
          <p:cNvSpPr/>
          <p:nvPr/>
        </p:nvSpPr>
        <p:spPr>
          <a:xfrm>
            <a:off x="10593266" y="698500"/>
            <a:ext cx="1766517" cy="647701"/>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a:solidFill>
                  <a:srgbClr val="FFFFFF"/>
                </a:solidFill>
                <a:latin typeface="Abadi MT Condensed Extra Bold"/>
                <a:ea typeface="Abadi MT Condensed Extra Bold"/>
                <a:cs typeface="Abadi MT Condensed Extra Bold"/>
                <a:sym typeface="Abadi MT Condensed Extra Bold"/>
              </a:defRPr>
            </a:lvl1pPr>
          </a:lstStyle>
          <a:p>
            <a:r>
              <a:t>Slide 10</a:t>
            </a:r>
          </a:p>
        </p:txBody>
      </p:sp>
    </p:spTree>
    <p:extLst>
      <p:ext uri="{BB962C8B-B14F-4D97-AF65-F5344CB8AC3E}">
        <p14:creationId xmlns:p14="http://schemas.microsoft.com/office/powerpoint/2010/main" val="738225186"/>
      </p:ext>
    </p:extLst>
  </p:cSld>
  <p:clrMapOvr>
    <a:masterClrMapping/>
  </p:clrMapOvr>
  <p:transition spd="med"/>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 name="• Proud self-filled people don’t think they need revival, but they think everyone else does. (In fact, right about now, they are making a mental list of all those who need to read this list.)…"/>
          <p:cNvSpPr/>
          <p:nvPr/>
        </p:nvSpPr>
        <p:spPr>
          <a:xfrm>
            <a:off x="723900" y="1007765"/>
            <a:ext cx="11544300" cy="564257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p>
            <a:pPr marR="457200" algn="l" defTabSz="457200">
              <a:defRPr>
                <a:solidFill>
                  <a:srgbClr val="000000"/>
                </a:solidFill>
                <a:latin typeface="Calibri"/>
                <a:ea typeface="Calibri"/>
                <a:cs typeface="Calibri"/>
                <a:sym typeface="Calibri"/>
              </a:defRPr>
            </a:pPr>
            <a:endParaRPr dirty="0"/>
          </a:p>
          <a:p>
            <a:pPr marL="457200" marR="457200" indent="-228600" algn="l" defTabSz="457200">
              <a:defRPr i="1">
                <a:solidFill>
                  <a:srgbClr val="000000"/>
                </a:solidFill>
                <a:latin typeface="Calibri"/>
                <a:ea typeface="Calibri"/>
                <a:cs typeface="Calibri"/>
                <a:sym typeface="Calibri"/>
              </a:defRPr>
            </a:pPr>
            <a:r>
              <a:rPr i="0" dirty="0" smtClean="0"/>
              <a:t>•</a:t>
            </a:r>
            <a:r>
              <a:rPr lang="ru-RU" b="1" dirty="0" smtClean="0"/>
              <a:t>Гордые </a:t>
            </a:r>
            <a:r>
              <a:rPr lang="ru-RU" b="1" dirty="0"/>
              <a:t>самодовольные люди не думают, что они сами нуждаются в возрождении, а вот другие да. </a:t>
            </a:r>
            <a:r>
              <a:rPr lang="ru-RU" dirty="0"/>
              <a:t>(Фактически, прямо сейчас они составляют список тех, кто должен с этим самым списком ознакомиться.)</a:t>
            </a:r>
            <a:endParaRPr dirty="0"/>
          </a:p>
          <a:p>
            <a:pPr marL="457200" marR="457200" indent="-228600" algn="l" defTabSz="457200">
              <a:defRPr>
                <a:solidFill>
                  <a:srgbClr val="000000"/>
                </a:solidFill>
                <a:latin typeface="Calibri"/>
                <a:ea typeface="Calibri"/>
                <a:cs typeface="Calibri"/>
                <a:sym typeface="Calibri"/>
              </a:defRPr>
            </a:pPr>
            <a:r>
              <a:rPr dirty="0" smtClean="0"/>
              <a:t>•</a:t>
            </a:r>
            <a:r>
              <a:rPr lang="ru-RU" dirty="0" smtClean="0"/>
              <a:t>Смиренные </a:t>
            </a:r>
            <a:r>
              <a:rPr lang="ru-RU" dirty="0"/>
              <a:t>бескорыстные люди первыми готовы признать, что нуждаются в ежедневном духовном возрождении! Они постоянно чувствуют потребность в излитии Духа Святого в своих сердцах и жизнях.</a:t>
            </a:r>
            <a:endParaRPr b="1" dirty="0"/>
          </a:p>
        </p:txBody>
      </p:sp>
      <p:sp>
        <p:nvSpPr>
          <p:cNvPr id="251" name="“Will You not revive us again,…"/>
          <p:cNvSpPr/>
          <p:nvPr/>
        </p:nvSpPr>
        <p:spPr>
          <a:xfrm>
            <a:off x="1854200" y="7074257"/>
            <a:ext cx="8661400" cy="1764586"/>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p>
            <a:pPr marL="228600" marR="457200" defTabSz="457200">
              <a:defRPr i="1">
                <a:solidFill>
                  <a:srgbClr val="000000"/>
                </a:solidFill>
                <a:latin typeface="Calibri"/>
                <a:ea typeface="Calibri"/>
                <a:cs typeface="Calibri"/>
                <a:sym typeface="Calibri"/>
              </a:defRPr>
            </a:pPr>
            <a:r>
              <a:rPr lang="en-US" i="1" dirty="0">
                <a:latin typeface="Lucida Grande"/>
                <a:ea typeface="Lucida Grande"/>
                <a:cs typeface="Lucida Grande"/>
                <a:sym typeface="Lucida Grande"/>
              </a:rPr>
              <a:t>“</a:t>
            </a:r>
            <a:r>
              <a:rPr lang="en-US" i="1" dirty="0" err="1">
                <a:latin typeface="Lucida Grande"/>
                <a:ea typeface="Lucida Grande"/>
                <a:cs typeface="Lucida Grande"/>
                <a:sym typeface="Lucida Grande"/>
              </a:rPr>
              <a:t>Неужели</a:t>
            </a:r>
            <a:r>
              <a:rPr lang="en-US" i="1" dirty="0">
                <a:latin typeface="Lucida Grande"/>
                <a:ea typeface="Lucida Grande"/>
                <a:cs typeface="Lucida Grande"/>
                <a:sym typeface="Lucida Grande"/>
              </a:rPr>
              <a:t> </a:t>
            </a:r>
            <a:r>
              <a:rPr lang="en-US" i="1" dirty="0" err="1">
                <a:latin typeface="Lucida Grande"/>
                <a:ea typeface="Lucida Grande"/>
                <a:cs typeface="Lucida Grande"/>
                <a:sym typeface="Lucida Grande"/>
              </a:rPr>
              <a:t>снова</a:t>
            </a:r>
            <a:r>
              <a:rPr lang="en-US" i="1" dirty="0">
                <a:latin typeface="Lucida Grande"/>
                <a:ea typeface="Lucida Grande"/>
                <a:cs typeface="Lucida Grande"/>
                <a:sym typeface="Lucida Grande"/>
              </a:rPr>
              <a:t> </a:t>
            </a:r>
            <a:r>
              <a:rPr lang="en-US" i="1" dirty="0" err="1">
                <a:latin typeface="Lucida Grande"/>
                <a:ea typeface="Lucida Grande"/>
                <a:cs typeface="Lucida Grande"/>
                <a:sym typeface="Lucida Grande"/>
              </a:rPr>
              <a:t>не</a:t>
            </a:r>
            <a:r>
              <a:rPr lang="en-US" i="1" dirty="0">
                <a:latin typeface="Lucida Grande"/>
                <a:ea typeface="Lucida Grande"/>
                <a:cs typeface="Lucida Grande"/>
                <a:sym typeface="Lucida Grande"/>
              </a:rPr>
              <a:t> </a:t>
            </a:r>
            <a:r>
              <a:rPr lang="en-US" i="1" dirty="0" err="1">
                <a:latin typeface="Lucida Grande"/>
                <a:ea typeface="Lucida Grande"/>
                <a:cs typeface="Lucida Grande"/>
                <a:sym typeface="Lucida Grande"/>
              </a:rPr>
              <a:t>оживишь</a:t>
            </a:r>
            <a:r>
              <a:rPr lang="en-US" i="1" dirty="0">
                <a:latin typeface="Lucida Grande"/>
                <a:ea typeface="Lucida Grande"/>
                <a:cs typeface="Lucida Grande"/>
                <a:sym typeface="Lucida Grande"/>
              </a:rPr>
              <a:t> </a:t>
            </a:r>
            <a:r>
              <a:rPr lang="en-US" i="1" dirty="0" err="1">
                <a:latin typeface="Lucida Grande"/>
                <a:ea typeface="Lucida Grande"/>
                <a:cs typeface="Lucida Grande"/>
                <a:sym typeface="Lucida Grande"/>
              </a:rPr>
              <a:t>нас</a:t>
            </a:r>
            <a:r>
              <a:rPr lang="en-US" i="1" dirty="0">
                <a:latin typeface="Lucida Grande"/>
                <a:ea typeface="Lucida Grande"/>
                <a:cs typeface="Lucida Grande"/>
                <a:sym typeface="Lucida Grande"/>
              </a:rPr>
              <a:t>, </a:t>
            </a:r>
            <a:r>
              <a:rPr lang="en-US" i="1" dirty="0" err="1">
                <a:latin typeface="Lucida Grande"/>
                <a:ea typeface="Lucida Grande"/>
                <a:cs typeface="Lucida Grande"/>
                <a:sym typeface="Lucida Grande"/>
              </a:rPr>
              <a:t>чтобы</a:t>
            </a:r>
            <a:r>
              <a:rPr lang="en-US" i="1" dirty="0">
                <a:latin typeface="Lucida Grande"/>
                <a:ea typeface="Lucida Grande"/>
                <a:cs typeface="Lucida Grande"/>
                <a:sym typeface="Lucida Grande"/>
              </a:rPr>
              <a:t> </a:t>
            </a:r>
            <a:r>
              <a:rPr lang="en-US" i="1" dirty="0" err="1">
                <a:latin typeface="Lucida Grande"/>
                <a:ea typeface="Lucida Grande"/>
                <a:cs typeface="Lucida Grande"/>
                <a:sym typeface="Lucida Grande"/>
              </a:rPr>
              <a:t>народ</a:t>
            </a:r>
            <a:r>
              <a:rPr lang="en-US" i="1" dirty="0">
                <a:latin typeface="Lucida Grande"/>
                <a:ea typeface="Lucida Grande"/>
                <a:cs typeface="Lucida Grande"/>
                <a:sym typeface="Lucida Grande"/>
              </a:rPr>
              <a:t> </a:t>
            </a:r>
            <a:r>
              <a:rPr lang="en-US" i="1" dirty="0" err="1">
                <a:latin typeface="Lucida Grande"/>
                <a:ea typeface="Lucida Grande"/>
                <a:cs typeface="Lucida Grande"/>
                <a:sym typeface="Lucida Grande"/>
              </a:rPr>
              <a:t>Твой</a:t>
            </a:r>
            <a:r>
              <a:rPr lang="en-US" i="1" dirty="0">
                <a:latin typeface="Lucida Grande"/>
                <a:ea typeface="Lucida Grande"/>
                <a:cs typeface="Lucida Grande"/>
                <a:sym typeface="Lucida Grande"/>
              </a:rPr>
              <a:t> </a:t>
            </a:r>
            <a:r>
              <a:rPr lang="en-US" i="1" dirty="0" err="1">
                <a:latin typeface="Lucida Grande"/>
                <a:ea typeface="Lucida Grande"/>
                <a:cs typeface="Lucida Grande"/>
                <a:sym typeface="Lucida Grande"/>
              </a:rPr>
              <a:t>возрадовался</a:t>
            </a:r>
            <a:r>
              <a:rPr lang="en-US" i="1" dirty="0">
                <a:latin typeface="Lucida Grande"/>
                <a:ea typeface="Lucida Grande"/>
                <a:cs typeface="Lucida Grande"/>
                <a:sym typeface="Lucida Grande"/>
              </a:rPr>
              <a:t> </a:t>
            </a:r>
            <a:r>
              <a:rPr lang="en-US" i="1" dirty="0" err="1">
                <a:latin typeface="Lucida Grande"/>
                <a:ea typeface="Lucida Grande"/>
                <a:cs typeface="Lucida Grande"/>
                <a:sym typeface="Lucida Grande"/>
              </a:rPr>
              <a:t>о</a:t>
            </a:r>
            <a:r>
              <a:rPr lang="en-US" i="1" dirty="0">
                <a:latin typeface="Lucida Grande"/>
                <a:ea typeface="Lucida Grande"/>
                <a:cs typeface="Lucida Grande"/>
                <a:sym typeface="Lucida Grande"/>
              </a:rPr>
              <a:t> </a:t>
            </a:r>
            <a:r>
              <a:rPr lang="en-US" i="1" dirty="0" err="1">
                <a:latin typeface="Lucida Grande"/>
                <a:ea typeface="Lucida Grande"/>
                <a:cs typeface="Lucida Grande"/>
                <a:sym typeface="Lucida Grande"/>
              </a:rPr>
              <a:t>Тебе</a:t>
            </a:r>
            <a:r>
              <a:rPr lang="en-US" i="1" dirty="0">
                <a:latin typeface="Lucida Grande"/>
                <a:ea typeface="Lucida Grande"/>
                <a:cs typeface="Lucida Grande"/>
                <a:sym typeface="Lucida Grande"/>
              </a:rPr>
              <a:t>?” (</a:t>
            </a:r>
            <a:r>
              <a:rPr lang="en-US" i="1" dirty="0" err="1">
                <a:latin typeface="Lucida Grande"/>
                <a:ea typeface="Lucida Grande"/>
                <a:cs typeface="Lucida Grande"/>
                <a:sym typeface="Lucida Grande"/>
              </a:rPr>
              <a:t>Пс</a:t>
            </a:r>
            <a:r>
              <a:rPr lang="en-US" i="1" dirty="0">
                <a:latin typeface="Lucida Grande"/>
                <a:ea typeface="Lucida Grande"/>
                <a:cs typeface="Lucida Grande"/>
                <a:sym typeface="Lucida Grande"/>
              </a:rPr>
              <a:t>. 84:7</a:t>
            </a:r>
            <a:r>
              <a:rPr lang="en-US" i="1" dirty="0" smtClean="0">
                <a:latin typeface="Lucida Grande"/>
                <a:ea typeface="Lucida Grande"/>
                <a:cs typeface="Lucida Grande"/>
                <a:sym typeface="Lucida Grande"/>
              </a:rPr>
              <a:t>).</a:t>
            </a:r>
            <a:endParaRPr lang="en-US" dirty="0">
              <a:latin typeface="Lucida Grande"/>
              <a:ea typeface="Lucida Grande"/>
              <a:cs typeface="Lucida Grande"/>
              <a:sym typeface="Lucida Grande"/>
            </a:endParaRPr>
          </a:p>
        </p:txBody>
      </p:sp>
      <p:sp>
        <p:nvSpPr>
          <p:cNvPr id="252" name="Slide 11"/>
          <p:cNvSpPr/>
          <p:nvPr/>
        </p:nvSpPr>
        <p:spPr>
          <a:xfrm>
            <a:off x="10610121" y="698500"/>
            <a:ext cx="1732807" cy="647701"/>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a:solidFill>
                  <a:srgbClr val="FFFFFF"/>
                </a:solidFill>
                <a:latin typeface="Abadi MT Condensed Extra Bold"/>
                <a:ea typeface="Abadi MT Condensed Extra Bold"/>
                <a:cs typeface="Abadi MT Condensed Extra Bold"/>
                <a:sym typeface="Abadi MT Condensed Extra Bold"/>
              </a:defRPr>
            </a:lvl1pPr>
          </a:lstStyle>
          <a:p>
            <a:r>
              <a:t>Slide 11</a:t>
            </a:r>
          </a:p>
        </p:txBody>
      </p:sp>
    </p:spTree>
  </p:cSld>
  <p:clrMapOvr>
    <a:masterClrMapping/>
  </p:clrMapOvr>
  <p:transition spd="med"/>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4" name="lightstock_213429_jpg_bhp.jpg" descr="lightstock_213429_jpg_bhp.jpg"/>
          <p:cNvPicPr>
            <a:picLocks noChangeAspect="1"/>
          </p:cNvPicPr>
          <p:nvPr/>
        </p:nvPicPr>
        <p:blipFill>
          <a:blip r:embed="rId3"/>
          <a:stretch>
            <a:fillRect/>
          </a:stretch>
        </p:blipFill>
        <p:spPr>
          <a:xfrm>
            <a:off x="0" y="-2755900"/>
            <a:ext cx="13004800" cy="13004800"/>
          </a:xfrm>
          <a:prstGeom prst="rect">
            <a:avLst/>
          </a:prstGeom>
          <a:ln w="12700">
            <a:miter lim="400000"/>
          </a:ln>
        </p:spPr>
      </p:pic>
      <p:sp>
        <p:nvSpPr>
          <p:cNvPr id="255" name="Praise the Lord, we serve a God that can…"/>
          <p:cNvSpPr/>
          <p:nvPr/>
        </p:nvSpPr>
        <p:spPr>
          <a:xfrm>
            <a:off x="383075" y="1830527"/>
            <a:ext cx="11595101" cy="3057247"/>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p>
            <a:pPr>
              <a:defRPr sz="4800">
                <a:solidFill>
                  <a:srgbClr val="000000"/>
                </a:solidFill>
                <a:latin typeface="Calibri"/>
                <a:ea typeface="Calibri"/>
                <a:cs typeface="Calibri"/>
                <a:sym typeface="Calibri"/>
              </a:defRPr>
            </a:pPr>
            <a:r>
              <a:rPr lang="ru-RU" dirty="0" smtClean="0"/>
              <a:t>Славьте Господа, мы служим Богу, который может изменять сердца</a:t>
            </a:r>
            <a:r>
              <a:rPr dirty="0" smtClean="0"/>
              <a:t>!</a:t>
            </a:r>
            <a:endParaRPr dirty="0"/>
          </a:p>
          <a:p>
            <a:pPr>
              <a:defRPr sz="4800">
                <a:solidFill>
                  <a:srgbClr val="000000"/>
                </a:solidFill>
                <a:latin typeface="Calibri"/>
                <a:ea typeface="Calibri"/>
                <a:cs typeface="Calibri"/>
                <a:sym typeface="Calibri"/>
              </a:defRPr>
            </a:pPr>
            <a:endParaRPr dirty="0"/>
          </a:p>
          <a:p>
            <a:pPr>
              <a:defRPr sz="4800">
                <a:solidFill>
                  <a:srgbClr val="000000"/>
                </a:solidFill>
                <a:latin typeface="Calibri"/>
                <a:ea typeface="Calibri"/>
                <a:cs typeface="Calibri"/>
                <a:sym typeface="Calibri"/>
              </a:defRPr>
            </a:pPr>
            <a:r>
              <a:rPr lang="ru-RU" dirty="0" err="1" smtClean="0"/>
              <a:t>Иез</a:t>
            </a:r>
            <a:r>
              <a:rPr lang="ru-RU" dirty="0" smtClean="0"/>
              <a:t>.</a:t>
            </a:r>
            <a:r>
              <a:rPr dirty="0" smtClean="0"/>
              <a:t> </a:t>
            </a:r>
            <a:r>
              <a:rPr dirty="0"/>
              <a:t>36:26</a:t>
            </a:r>
          </a:p>
        </p:txBody>
      </p:sp>
    </p:spTree>
  </p:cSld>
  <p:clrMapOvr>
    <a:masterClrMapping/>
  </p:clrMapOvr>
  <p:transition spd="med"/>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7" name="lightstock_235727_medium_bhp.jpg" descr="lightstock_235727_medium_bhp.jpg"/>
          <p:cNvPicPr>
            <a:picLocks noChangeAspect="1"/>
          </p:cNvPicPr>
          <p:nvPr/>
        </p:nvPicPr>
        <p:blipFill>
          <a:blip r:embed="rId3"/>
          <a:stretch>
            <a:fillRect/>
          </a:stretch>
        </p:blipFill>
        <p:spPr>
          <a:xfrm>
            <a:off x="-800100" y="0"/>
            <a:ext cx="14617700" cy="9753600"/>
          </a:xfrm>
          <a:prstGeom prst="rect">
            <a:avLst/>
          </a:prstGeom>
          <a:ln w="12700">
            <a:miter lim="400000"/>
          </a:ln>
        </p:spPr>
      </p:pic>
      <p:sp>
        <p:nvSpPr>
          <p:cNvPr id="258" name="Let’s give God our dust!"/>
          <p:cNvSpPr/>
          <p:nvPr/>
        </p:nvSpPr>
        <p:spPr>
          <a:xfrm>
            <a:off x="247649" y="7326769"/>
            <a:ext cx="12907380" cy="2072362"/>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sz="6400" b="1">
                <a:solidFill>
                  <a:srgbClr val="FFFFFF"/>
                </a:solidFill>
                <a:latin typeface="Calibri"/>
                <a:ea typeface="Calibri"/>
                <a:cs typeface="Calibri"/>
                <a:sym typeface="Calibri"/>
              </a:defRPr>
            </a:lvl1pPr>
          </a:lstStyle>
          <a:p>
            <a:r>
              <a:rPr lang="ru-RU" dirty="0" smtClean="0"/>
              <a:t>Давайте предадим себя Богу, зная, </a:t>
            </a:r>
            <a:br>
              <a:rPr lang="ru-RU" dirty="0" smtClean="0"/>
            </a:br>
            <a:r>
              <a:rPr lang="ru-RU" dirty="0" smtClean="0"/>
              <a:t>что мы </a:t>
            </a:r>
            <a:r>
              <a:rPr lang="mr-IN" dirty="0" smtClean="0"/>
              <a:t>–</a:t>
            </a:r>
            <a:r>
              <a:rPr lang="ru-RU" dirty="0" smtClean="0"/>
              <a:t> прах земной!</a:t>
            </a:r>
            <a:endParaRPr dirty="0"/>
          </a:p>
        </p:txBody>
      </p:sp>
      <p:grpSp>
        <p:nvGrpSpPr>
          <p:cNvPr id="261" name="lightstock_1362_medium_bhp.jpg"/>
          <p:cNvGrpSpPr/>
          <p:nvPr/>
        </p:nvGrpSpPr>
        <p:grpSpPr>
          <a:xfrm rot="246506">
            <a:off x="7292491" y="3796940"/>
            <a:ext cx="5054601" cy="3975847"/>
            <a:chOff x="0" y="0"/>
            <a:chExt cx="5054600" cy="3975845"/>
          </a:xfrm>
        </p:grpSpPr>
        <p:pic>
          <p:nvPicPr>
            <p:cNvPr id="260" name="lightstock_1362_medium_bhp.jpg" descr="lightstock_1362_medium_bhp.jpg"/>
            <p:cNvPicPr>
              <a:picLocks noChangeAspect="1"/>
            </p:cNvPicPr>
            <p:nvPr/>
          </p:nvPicPr>
          <p:blipFill>
            <a:blip r:embed="rId4"/>
            <a:stretch>
              <a:fillRect/>
            </a:stretch>
          </p:blipFill>
          <p:spPr>
            <a:xfrm>
              <a:off x="215899" y="139700"/>
              <a:ext cx="4622801" cy="3417046"/>
            </a:xfrm>
            <a:prstGeom prst="rect">
              <a:avLst/>
            </a:prstGeom>
            <a:ln>
              <a:noFill/>
            </a:ln>
            <a:effectLst/>
          </p:spPr>
        </p:pic>
        <p:pic>
          <p:nvPicPr>
            <p:cNvPr id="259" name="lightstock_1362_medium_bhp.jpg" descr="lightstock_1362_medium_bhp.jpg"/>
            <p:cNvPicPr>
              <a:picLocks/>
            </p:cNvPicPr>
            <p:nvPr/>
          </p:nvPicPr>
          <p:blipFill>
            <a:blip r:embed="rId5"/>
            <a:stretch>
              <a:fillRect/>
            </a:stretch>
          </p:blipFill>
          <p:spPr>
            <a:xfrm>
              <a:off x="-1" y="0"/>
              <a:ext cx="5054601" cy="3975846"/>
            </a:xfrm>
            <a:prstGeom prst="rect">
              <a:avLst/>
            </a:prstGeom>
            <a:effectLst/>
          </p:spPr>
        </p:pic>
      </p:grpSp>
      <p:grpSp>
        <p:nvGrpSpPr>
          <p:cNvPr id="264" name="lightstock_141945_medium_bhp.jpg"/>
          <p:cNvGrpSpPr/>
          <p:nvPr/>
        </p:nvGrpSpPr>
        <p:grpSpPr>
          <a:xfrm rot="21238411">
            <a:off x="4369179" y="632978"/>
            <a:ext cx="5156201" cy="3700220"/>
            <a:chOff x="0" y="0"/>
            <a:chExt cx="5156200" cy="3700219"/>
          </a:xfrm>
        </p:grpSpPr>
        <p:pic>
          <p:nvPicPr>
            <p:cNvPr id="263" name="lightstock_141945_medium_bhp.jpg" descr="lightstock_141945_medium_bhp.jpg"/>
            <p:cNvPicPr>
              <a:picLocks noChangeAspect="1"/>
            </p:cNvPicPr>
            <p:nvPr/>
          </p:nvPicPr>
          <p:blipFill>
            <a:blip r:embed="rId6"/>
            <a:stretch>
              <a:fillRect/>
            </a:stretch>
          </p:blipFill>
          <p:spPr>
            <a:xfrm>
              <a:off x="215900" y="139700"/>
              <a:ext cx="4724401" cy="3141420"/>
            </a:xfrm>
            <a:prstGeom prst="rect">
              <a:avLst/>
            </a:prstGeom>
            <a:ln>
              <a:noFill/>
            </a:ln>
            <a:effectLst/>
          </p:spPr>
        </p:pic>
        <p:pic>
          <p:nvPicPr>
            <p:cNvPr id="262" name="lightstock_141945_medium_bhp.jpg" descr="lightstock_141945_medium_bhp.jpg"/>
            <p:cNvPicPr>
              <a:picLocks/>
            </p:cNvPicPr>
            <p:nvPr/>
          </p:nvPicPr>
          <p:blipFill>
            <a:blip r:embed="rId7"/>
            <a:stretch>
              <a:fillRect/>
            </a:stretch>
          </p:blipFill>
          <p:spPr>
            <a:xfrm>
              <a:off x="0" y="0"/>
              <a:ext cx="5156201" cy="3700220"/>
            </a:xfrm>
            <a:prstGeom prst="rect">
              <a:avLst/>
            </a:prstGeom>
            <a:effectLst/>
          </p:spPr>
        </p:pic>
      </p:grpSp>
      <p:grpSp>
        <p:nvGrpSpPr>
          <p:cNvPr id="267" name="lightstock_64518_medium_bhp.jpg"/>
          <p:cNvGrpSpPr/>
          <p:nvPr/>
        </p:nvGrpSpPr>
        <p:grpSpPr>
          <a:xfrm>
            <a:off x="584200" y="3314700"/>
            <a:ext cx="5056932" cy="3644900"/>
            <a:chOff x="0" y="0"/>
            <a:chExt cx="5056931" cy="3644900"/>
          </a:xfrm>
        </p:grpSpPr>
        <p:pic>
          <p:nvPicPr>
            <p:cNvPr id="266" name="lightstock_64518_medium_bhp.jpg" descr="lightstock_64518_medium_bhp.jpg"/>
            <p:cNvPicPr>
              <a:picLocks noChangeAspect="1"/>
            </p:cNvPicPr>
            <p:nvPr/>
          </p:nvPicPr>
          <p:blipFill>
            <a:blip r:embed="rId8"/>
            <a:stretch>
              <a:fillRect/>
            </a:stretch>
          </p:blipFill>
          <p:spPr>
            <a:xfrm>
              <a:off x="215900" y="139700"/>
              <a:ext cx="4625132" cy="3086100"/>
            </a:xfrm>
            <a:prstGeom prst="rect">
              <a:avLst/>
            </a:prstGeom>
            <a:ln>
              <a:noFill/>
            </a:ln>
            <a:effectLst/>
          </p:spPr>
        </p:pic>
        <p:pic>
          <p:nvPicPr>
            <p:cNvPr id="265" name="lightstock_64518_medium_bhp.jpg" descr="lightstock_64518_medium_bhp.jpg"/>
            <p:cNvPicPr>
              <a:picLocks/>
            </p:cNvPicPr>
            <p:nvPr/>
          </p:nvPicPr>
          <p:blipFill>
            <a:blip r:embed="rId9"/>
            <a:stretch>
              <a:fillRect/>
            </a:stretch>
          </p:blipFill>
          <p:spPr>
            <a:xfrm>
              <a:off x="0" y="0"/>
              <a:ext cx="5056932" cy="3644900"/>
            </a:xfrm>
            <a:prstGeom prst="rect">
              <a:avLst/>
            </a:prstGeom>
            <a:effectLst/>
          </p:spPr>
        </p:pic>
      </p:grpSp>
      <p:sp>
        <p:nvSpPr>
          <p:cNvPr id="268" name="Once again..."/>
          <p:cNvSpPr/>
          <p:nvPr/>
        </p:nvSpPr>
        <p:spPr>
          <a:xfrm>
            <a:off x="1318627" y="7044055"/>
            <a:ext cx="2027799" cy="656590"/>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b="1">
                <a:solidFill>
                  <a:srgbClr val="FFFFFF"/>
                </a:solidFill>
                <a:latin typeface="Calibri"/>
                <a:ea typeface="Calibri"/>
                <a:cs typeface="Calibri"/>
                <a:sym typeface="Calibri"/>
              </a:defRPr>
            </a:lvl1pPr>
          </a:lstStyle>
          <a:p>
            <a:r>
              <a:rPr lang="ru-RU" dirty="0" smtClean="0"/>
              <a:t>И снова</a:t>
            </a:r>
            <a:r>
              <a:rPr dirty="0" smtClean="0"/>
              <a:t>...</a:t>
            </a:r>
            <a:endParaRPr dirty="0"/>
          </a:p>
        </p:txBody>
      </p:sp>
    </p:spTree>
  </p:cSld>
  <p:clrMapOvr>
    <a:masterClrMapping/>
  </p:clrMapOvr>
  <p:transition spd="med"/>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0" name="lightstock_213429_jpg_bhp.jpg" descr="lightstock_213429_jpg_bhp.jpg"/>
          <p:cNvPicPr>
            <a:picLocks noChangeAspect="1"/>
          </p:cNvPicPr>
          <p:nvPr/>
        </p:nvPicPr>
        <p:blipFill>
          <a:blip r:embed="rId3"/>
          <a:stretch>
            <a:fillRect/>
          </a:stretch>
        </p:blipFill>
        <p:spPr>
          <a:xfrm>
            <a:off x="0" y="-2755900"/>
            <a:ext cx="13004800" cy="13004800"/>
          </a:xfrm>
          <a:prstGeom prst="rect">
            <a:avLst/>
          </a:prstGeom>
          <a:ln w="12700">
            <a:miter lim="400000"/>
          </a:ln>
        </p:spPr>
      </p:pic>
      <p:sp>
        <p:nvSpPr>
          <p:cNvPr id="271" name="“But thou art holy, O thou that inhabitest the…"/>
          <p:cNvSpPr/>
          <p:nvPr/>
        </p:nvSpPr>
        <p:spPr>
          <a:xfrm>
            <a:off x="2074" y="3881755"/>
            <a:ext cx="12992101" cy="65659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p>
            <a:pPr>
              <a:defRPr>
                <a:solidFill>
                  <a:srgbClr val="000000"/>
                </a:solidFill>
                <a:latin typeface="Calibri"/>
                <a:ea typeface="Calibri"/>
                <a:cs typeface="Calibri"/>
                <a:sym typeface="Calibri"/>
              </a:defRPr>
            </a:pPr>
            <a:r>
              <a:rPr dirty="0" smtClean="0"/>
              <a:t>“</a:t>
            </a:r>
            <a:r>
              <a:rPr lang="ru-RU" dirty="0" smtClean="0"/>
              <a:t>Но Ты, </a:t>
            </a:r>
            <a:r>
              <a:rPr lang="ru-RU" dirty="0" err="1" smtClean="0"/>
              <a:t>Святый</a:t>
            </a:r>
            <a:r>
              <a:rPr lang="ru-RU" dirty="0" smtClean="0"/>
              <a:t>, живешь среди славословий Израиля</a:t>
            </a:r>
            <a:r>
              <a:rPr dirty="0" smtClean="0"/>
              <a:t>” </a:t>
            </a:r>
            <a:r>
              <a:rPr lang="ru-RU" dirty="0" err="1" smtClean="0"/>
              <a:t>Пс</a:t>
            </a:r>
            <a:r>
              <a:rPr lang="ru-RU" dirty="0" smtClean="0"/>
              <a:t>.</a:t>
            </a:r>
            <a:r>
              <a:rPr dirty="0" smtClean="0"/>
              <a:t> 2</a:t>
            </a:r>
            <a:r>
              <a:rPr lang="ru-RU" dirty="0" smtClean="0"/>
              <a:t>1</a:t>
            </a:r>
            <a:r>
              <a:rPr dirty="0" smtClean="0"/>
              <a:t>:</a:t>
            </a:r>
            <a:r>
              <a:rPr lang="ru-RU" dirty="0" smtClean="0"/>
              <a:t>4</a:t>
            </a:r>
            <a:endParaRPr dirty="0"/>
          </a:p>
        </p:txBody>
      </p:sp>
      <p:sp>
        <p:nvSpPr>
          <p:cNvPr id="272" name="And let’s praise Him for…"/>
          <p:cNvSpPr/>
          <p:nvPr/>
        </p:nvSpPr>
        <p:spPr>
          <a:xfrm>
            <a:off x="789475" y="1235690"/>
            <a:ext cx="11417301" cy="157992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p>
            <a:pPr>
              <a:defRPr sz="4800" b="1">
                <a:solidFill>
                  <a:srgbClr val="000000"/>
                </a:solidFill>
                <a:latin typeface="Calibri"/>
                <a:ea typeface="Calibri"/>
                <a:cs typeface="Calibri"/>
                <a:sym typeface="Calibri"/>
              </a:defRPr>
            </a:pPr>
            <a:r>
              <a:rPr lang="ru-RU" dirty="0" smtClean="0"/>
              <a:t>Давайте будем славить Его за милость к нам!</a:t>
            </a:r>
            <a:endParaRPr dirty="0"/>
          </a:p>
        </p:txBody>
      </p:sp>
    </p:spTree>
  </p:cSld>
  <p:clrMapOvr>
    <a:masterClrMapping/>
  </p:clrMapOvr>
  <p:transition spd="med"/>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4" name="lightstock_213429_jpg_bhp.jpg" descr="lightstock_213429_jpg_bhp.jpg"/>
          <p:cNvPicPr>
            <a:picLocks noChangeAspect="1"/>
          </p:cNvPicPr>
          <p:nvPr/>
        </p:nvPicPr>
        <p:blipFill>
          <a:blip r:embed="rId3"/>
          <a:stretch>
            <a:fillRect/>
          </a:stretch>
        </p:blipFill>
        <p:spPr>
          <a:xfrm>
            <a:off x="0" y="-2755900"/>
            <a:ext cx="13004800" cy="13004800"/>
          </a:xfrm>
          <a:prstGeom prst="rect">
            <a:avLst/>
          </a:prstGeom>
          <a:ln w="12700">
            <a:miter lim="400000"/>
          </a:ln>
        </p:spPr>
      </p:pic>
      <p:sp>
        <p:nvSpPr>
          <p:cNvPr id="275" name="“Grace and peace be multiplied unto you through the knowledge of God, and of Jesus our Lord, According as his divine power hath given unto us all things that pertain unto life and godliness, through the knowledge of him that hath called us to glory and virtue: Whereby are given unto us exceeding great and precious promises: that by these ye might be partakers of the divine nature, having escaped the corruption that is in the world through lust” (2 Pet. 1:2-4)"/>
          <p:cNvSpPr/>
          <p:nvPr/>
        </p:nvSpPr>
        <p:spPr>
          <a:xfrm>
            <a:off x="838200" y="2359005"/>
            <a:ext cx="11315700" cy="354969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p>
            <a:pPr marR="457200" defTabSz="457200">
              <a:defRPr sz="3000">
                <a:solidFill>
                  <a:srgbClr val="000000"/>
                </a:solidFill>
                <a:latin typeface="Calibri"/>
                <a:ea typeface="Calibri"/>
                <a:cs typeface="Calibri"/>
                <a:sym typeface="Calibri"/>
              </a:defRPr>
            </a:pPr>
            <a:r>
              <a:rPr lang="en-US" sz="2800" dirty="0" err="1">
                <a:latin typeface="Lucida Grande"/>
                <a:ea typeface="Lucida Grande"/>
                <a:cs typeface="Lucida Grande"/>
                <a:sym typeface="Lucida Grande"/>
              </a:rPr>
              <a:t>Благодать</a:t>
            </a:r>
            <a:r>
              <a:rPr lang="en-US" sz="2800" dirty="0">
                <a:latin typeface="Lucida Grande"/>
                <a:ea typeface="Lucida Grande"/>
                <a:cs typeface="Lucida Grande"/>
                <a:sym typeface="Lucida Grande"/>
              </a:rPr>
              <a:t> </a:t>
            </a:r>
            <a:r>
              <a:rPr lang="en-US" sz="2800" dirty="0" err="1">
                <a:latin typeface="Lucida Grande"/>
                <a:ea typeface="Lucida Grande"/>
                <a:cs typeface="Lucida Grande"/>
                <a:sym typeface="Lucida Grande"/>
              </a:rPr>
              <a:t>и</a:t>
            </a:r>
            <a:r>
              <a:rPr lang="en-US" sz="2800" dirty="0">
                <a:latin typeface="Lucida Grande"/>
                <a:ea typeface="Lucida Grande"/>
                <a:cs typeface="Lucida Grande"/>
                <a:sym typeface="Lucida Grande"/>
              </a:rPr>
              <a:t> </a:t>
            </a:r>
            <a:r>
              <a:rPr lang="en-US" sz="2800" dirty="0" err="1">
                <a:latin typeface="Lucida Grande"/>
                <a:ea typeface="Lucida Grande"/>
                <a:cs typeface="Lucida Grande"/>
                <a:sym typeface="Lucida Grande"/>
              </a:rPr>
              <a:t>мир</a:t>
            </a:r>
            <a:r>
              <a:rPr lang="en-US" sz="2800" dirty="0">
                <a:latin typeface="Lucida Grande"/>
                <a:ea typeface="Lucida Grande"/>
                <a:cs typeface="Lucida Grande"/>
                <a:sym typeface="Lucida Grande"/>
              </a:rPr>
              <a:t> </a:t>
            </a:r>
            <a:r>
              <a:rPr lang="en-US" sz="2800" dirty="0" err="1">
                <a:latin typeface="Lucida Grande"/>
                <a:ea typeface="Lucida Grande"/>
                <a:cs typeface="Lucida Grande"/>
                <a:sym typeface="Lucida Grande"/>
              </a:rPr>
              <a:t>да</a:t>
            </a:r>
            <a:r>
              <a:rPr lang="en-US" sz="2800" dirty="0">
                <a:latin typeface="Lucida Grande"/>
                <a:ea typeface="Lucida Grande"/>
                <a:cs typeface="Lucida Grande"/>
                <a:sym typeface="Lucida Grande"/>
              </a:rPr>
              <a:t> </a:t>
            </a:r>
            <a:r>
              <a:rPr lang="en-US" sz="2800" dirty="0" err="1">
                <a:latin typeface="Lucida Grande"/>
                <a:ea typeface="Lucida Grande"/>
                <a:cs typeface="Lucida Grande"/>
                <a:sym typeface="Lucida Grande"/>
              </a:rPr>
              <a:t>умножится</a:t>
            </a:r>
            <a:r>
              <a:rPr lang="en-US" sz="2800" dirty="0">
                <a:latin typeface="Lucida Grande"/>
                <a:ea typeface="Lucida Grande"/>
                <a:cs typeface="Lucida Grande"/>
                <a:sym typeface="Lucida Grande"/>
              </a:rPr>
              <a:t> </a:t>
            </a:r>
            <a:r>
              <a:rPr lang="en-US" sz="2800" dirty="0" err="1">
                <a:latin typeface="Lucida Grande"/>
                <a:ea typeface="Lucida Grande"/>
                <a:cs typeface="Lucida Grande"/>
                <a:sym typeface="Lucida Grande"/>
              </a:rPr>
              <a:t>в</a:t>
            </a:r>
            <a:r>
              <a:rPr lang="en-US" sz="2800" dirty="0">
                <a:latin typeface="Lucida Grande"/>
                <a:ea typeface="Lucida Grande"/>
                <a:cs typeface="Lucida Grande"/>
                <a:sym typeface="Lucida Grande"/>
              </a:rPr>
              <a:t> </a:t>
            </a:r>
            <a:r>
              <a:rPr lang="en-US" sz="2800" dirty="0" err="1">
                <a:latin typeface="Lucida Grande"/>
                <a:ea typeface="Lucida Grande"/>
                <a:cs typeface="Lucida Grande"/>
                <a:sym typeface="Lucida Grande"/>
              </a:rPr>
              <a:t>познании</a:t>
            </a:r>
            <a:r>
              <a:rPr lang="en-US" sz="2800" dirty="0">
                <a:latin typeface="Lucida Grande"/>
                <a:ea typeface="Lucida Grande"/>
                <a:cs typeface="Lucida Grande"/>
                <a:sym typeface="Lucida Grande"/>
              </a:rPr>
              <a:t> </a:t>
            </a:r>
            <a:r>
              <a:rPr lang="en-US" sz="2800" dirty="0" err="1">
                <a:latin typeface="Lucida Grande"/>
                <a:ea typeface="Lucida Grande"/>
                <a:cs typeface="Lucida Grande"/>
                <a:sym typeface="Lucida Grande"/>
              </a:rPr>
              <a:t>Бога</a:t>
            </a:r>
            <a:r>
              <a:rPr lang="en-US" sz="2800" dirty="0">
                <a:latin typeface="Lucida Grande"/>
                <a:ea typeface="Lucida Grande"/>
                <a:cs typeface="Lucida Grande"/>
                <a:sym typeface="Lucida Grande"/>
              </a:rPr>
              <a:t> </a:t>
            </a:r>
            <a:r>
              <a:rPr lang="en-US" sz="2800" dirty="0" err="1">
                <a:latin typeface="Lucida Grande"/>
                <a:ea typeface="Lucida Grande"/>
                <a:cs typeface="Lucida Grande"/>
                <a:sym typeface="Lucida Grande"/>
              </a:rPr>
              <a:t>и</a:t>
            </a:r>
            <a:r>
              <a:rPr lang="en-US" sz="2800" dirty="0">
                <a:latin typeface="Lucida Grande"/>
                <a:ea typeface="Lucida Grande"/>
                <a:cs typeface="Lucida Grande"/>
                <a:sym typeface="Lucida Grande"/>
              </a:rPr>
              <a:t> </a:t>
            </a:r>
            <a:r>
              <a:rPr lang="en-US" sz="2800" dirty="0" err="1">
                <a:latin typeface="Lucida Grande"/>
                <a:ea typeface="Lucida Grande"/>
                <a:cs typeface="Lucida Grande"/>
                <a:sym typeface="Lucida Grande"/>
              </a:rPr>
              <a:t>Христиа</a:t>
            </a:r>
            <a:r>
              <a:rPr lang="en-US" sz="2800" dirty="0">
                <a:latin typeface="Lucida Grande"/>
                <a:ea typeface="Lucida Grande"/>
                <a:cs typeface="Lucida Grande"/>
                <a:sym typeface="Lucida Grande"/>
              </a:rPr>
              <a:t> </a:t>
            </a:r>
            <a:r>
              <a:rPr lang="en-US" sz="2800" dirty="0" err="1">
                <a:latin typeface="Lucida Grande"/>
                <a:ea typeface="Lucida Grande"/>
                <a:cs typeface="Lucida Grande"/>
                <a:sym typeface="Lucida Grande"/>
              </a:rPr>
              <a:t>Иисуса</a:t>
            </a:r>
            <a:r>
              <a:rPr lang="en-US" sz="2800" dirty="0">
                <a:latin typeface="Lucida Grande"/>
                <a:ea typeface="Lucida Grande"/>
                <a:cs typeface="Lucida Grande"/>
                <a:sym typeface="Lucida Grande"/>
              </a:rPr>
              <a:t>, </a:t>
            </a:r>
            <a:r>
              <a:rPr lang="en-US" sz="2800" dirty="0" err="1">
                <a:latin typeface="Lucida Grande"/>
                <a:ea typeface="Lucida Grande"/>
                <a:cs typeface="Lucida Grande"/>
                <a:sym typeface="Lucida Grande"/>
              </a:rPr>
              <a:t>Господа</a:t>
            </a:r>
            <a:r>
              <a:rPr lang="en-US" sz="2800" dirty="0">
                <a:latin typeface="Lucida Grande"/>
                <a:ea typeface="Lucida Grande"/>
                <a:cs typeface="Lucida Grande"/>
                <a:sym typeface="Lucida Grande"/>
              </a:rPr>
              <a:t> </a:t>
            </a:r>
            <a:r>
              <a:rPr lang="en-US" sz="2800" dirty="0" err="1">
                <a:latin typeface="Lucida Grande"/>
                <a:ea typeface="Lucida Grande"/>
                <a:cs typeface="Lucida Grande"/>
                <a:sym typeface="Lucida Grande"/>
              </a:rPr>
              <a:t>нашего</a:t>
            </a:r>
            <a:r>
              <a:rPr lang="en-US" sz="2800" dirty="0">
                <a:latin typeface="Lucida Grande"/>
                <a:ea typeface="Lucida Grande"/>
                <a:cs typeface="Lucida Grande"/>
                <a:sym typeface="Lucida Grande"/>
              </a:rPr>
              <a:t>. </a:t>
            </a:r>
            <a:r>
              <a:rPr lang="en-US" sz="2800" dirty="0" err="1">
                <a:latin typeface="Lucida Grande"/>
                <a:ea typeface="Lucida Grande"/>
                <a:cs typeface="Lucida Grande"/>
                <a:sym typeface="Lucida Grande"/>
              </a:rPr>
              <a:t>Как</a:t>
            </a:r>
            <a:r>
              <a:rPr lang="en-US" sz="2800" dirty="0">
                <a:latin typeface="Lucida Grande"/>
                <a:ea typeface="Lucida Grande"/>
                <a:cs typeface="Lucida Grande"/>
                <a:sym typeface="Lucida Grande"/>
              </a:rPr>
              <a:t> </a:t>
            </a:r>
            <a:r>
              <a:rPr lang="en-US" sz="2800" dirty="0" err="1">
                <a:latin typeface="Lucida Grande"/>
                <a:ea typeface="Lucida Grande"/>
                <a:cs typeface="Lucida Grande"/>
                <a:sym typeface="Lucida Grande"/>
              </a:rPr>
              <a:t>от</a:t>
            </a:r>
            <a:r>
              <a:rPr lang="en-US" sz="2800" dirty="0">
                <a:latin typeface="Lucida Grande"/>
                <a:ea typeface="Lucida Grande"/>
                <a:cs typeface="Lucida Grande"/>
                <a:sym typeface="Lucida Grande"/>
              </a:rPr>
              <a:t> </a:t>
            </a:r>
            <a:r>
              <a:rPr lang="en-US" sz="2800" dirty="0" err="1">
                <a:latin typeface="Lucida Grande"/>
                <a:ea typeface="Lucida Grande"/>
                <a:cs typeface="Lucida Grande"/>
                <a:sym typeface="Lucida Grande"/>
              </a:rPr>
              <a:t>Божественной</a:t>
            </a:r>
            <a:r>
              <a:rPr lang="en-US" sz="2800" dirty="0">
                <a:latin typeface="Lucida Grande"/>
                <a:ea typeface="Lucida Grande"/>
                <a:cs typeface="Lucida Grande"/>
                <a:sym typeface="Lucida Grande"/>
              </a:rPr>
              <a:t> </a:t>
            </a:r>
            <a:r>
              <a:rPr lang="en-US" sz="2800" dirty="0" err="1">
                <a:latin typeface="Lucida Grande"/>
                <a:ea typeface="Lucida Grande"/>
                <a:cs typeface="Lucida Grande"/>
                <a:sym typeface="Lucida Grande"/>
              </a:rPr>
              <a:t>силы</a:t>
            </a:r>
            <a:r>
              <a:rPr lang="en-US" sz="2800" dirty="0">
                <a:latin typeface="Lucida Grande"/>
                <a:ea typeface="Lucida Grande"/>
                <a:cs typeface="Lucida Grande"/>
                <a:sym typeface="Lucida Grande"/>
              </a:rPr>
              <a:t> </a:t>
            </a:r>
            <a:r>
              <a:rPr lang="en-US" sz="2800" dirty="0" err="1">
                <a:latin typeface="Lucida Grande"/>
                <a:ea typeface="Lucida Grande"/>
                <a:cs typeface="Lucida Grande"/>
                <a:sym typeface="Lucida Grande"/>
              </a:rPr>
              <a:t>Его</a:t>
            </a:r>
            <a:r>
              <a:rPr lang="en-US" sz="2800" dirty="0">
                <a:latin typeface="Lucida Grande"/>
                <a:ea typeface="Lucida Grande"/>
                <a:cs typeface="Lucida Grande"/>
                <a:sym typeface="Lucida Grande"/>
              </a:rPr>
              <a:t> </a:t>
            </a:r>
            <a:r>
              <a:rPr lang="en-US" sz="2800" dirty="0" err="1">
                <a:latin typeface="Lucida Grande"/>
                <a:ea typeface="Lucida Grande"/>
                <a:cs typeface="Lucida Grande"/>
                <a:sym typeface="Lucida Grande"/>
              </a:rPr>
              <a:t>даровано</a:t>
            </a:r>
            <a:r>
              <a:rPr lang="en-US" sz="2800" dirty="0">
                <a:latin typeface="Lucida Grande"/>
                <a:ea typeface="Lucida Grande"/>
                <a:cs typeface="Lucida Grande"/>
                <a:sym typeface="Lucida Grande"/>
              </a:rPr>
              <a:t> </a:t>
            </a:r>
            <a:r>
              <a:rPr lang="en-US" sz="2800" dirty="0" err="1">
                <a:latin typeface="Lucida Grande"/>
                <a:ea typeface="Lucida Grande"/>
                <a:cs typeface="Lucida Grande"/>
                <a:sym typeface="Lucida Grande"/>
              </a:rPr>
              <a:t>нам</a:t>
            </a:r>
            <a:r>
              <a:rPr lang="en-US" sz="2800" dirty="0">
                <a:latin typeface="Lucida Grande"/>
                <a:ea typeface="Lucida Grande"/>
                <a:cs typeface="Lucida Grande"/>
                <a:sym typeface="Lucida Grande"/>
              </a:rPr>
              <a:t> </a:t>
            </a:r>
            <a:r>
              <a:rPr lang="en-US" sz="2800" dirty="0" err="1">
                <a:latin typeface="Lucida Grande"/>
                <a:ea typeface="Lucida Grande"/>
                <a:cs typeface="Lucida Grande"/>
                <a:sym typeface="Lucida Grande"/>
              </a:rPr>
              <a:t>все</a:t>
            </a:r>
            <a:r>
              <a:rPr lang="en-US" sz="2800" dirty="0">
                <a:latin typeface="Lucida Grande"/>
                <a:ea typeface="Lucida Grande"/>
                <a:cs typeface="Lucida Grande"/>
                <a:sym typeface="Lucida Grande"/>
              </a:rPr>
              <a:t> </a:t>
            </a:r>
            <a:r>
              <a:rPr lang="en-US" sz="2800" dirty="0" err="1">
                <a:latin typeface="Lucida Grande"/>
                <a:ea typeface="Lucida Grande"/>
                <a:cs typeface="Lucida Grande"/>
                <a:sym typeface="Lucida Grande"/>
              </a:rPr>
              <a:t>потребно</a:t>
            </a:r>
            <a:r>
              <a:rPr lang="en-US" sz="2800" dirty="0">
                <a:latin typeface="Lucida Grande"/>
                <a:ea typeface="Lucida Grande"/>
                <a:cs typeface="Lucida Grande"/>
                <a:sym typeface="Lucida Grande"/>
              </a:rPr>
              <a:t> </a:t>
            </a:r>
            <a:r>
              <a:rPr lang="en-US" sz="2800" dirty="0" err="1">
                <a:latin typeface="Lucida Grande"/>
                <a:ea typeface="Lucida Grande"/>
                <a:cs typeface="Lucida Grande"/>
                <a:sym typeface="Lucida Grande"/>
              </a:rPr>
              <a:t>для</a:t>
            </a:r>
            <a:r>
              <a:rPr lang="en-US" sz="2800" dirty="0">
                <a:latin typeface="Lucida Grande"/>
                <a:ea typeface="Lucida Grande"/>
                <a:cs typeface="Lucida Grande"/>
                <a:sym typeface="Lucida Grande"/>
              </a:rPr>
              <a:t> </a:t>
            </a:r>
            <a:r>
              <a:rPr lang="en-US" sz="2800" dirty="0" err="1">
                <a:latin typeface="Lucida Grande"/>
                <a:ea typeface="Lucida Grande"/>
                <a:cs typeface="Lucida Grande"/>
                <a:sym typeface="Lucida Grande"/>
              </a:rPr>
              <a:t>жизни</a:t>
            </a:r>
            <a:r>
              <a:rPr lang="en-US" sz="2800" dirty="0">
                <a:latin typeface="Lucida Grande"/>
                <a:ea typeface="Lucida Grande"/>
                <a:cs typeface="Lucida Grande"/>
                <a:sym typeface="Lucida Grande"/>
              </a:rPr>
              <a:t> </a:t>
            </a:r>
            <a:r>
              <a:rPr lang="en-US" sz="2800" dirty="0" err="1">
                <a:latin typeface="Lucida Grande"/>
                <a:ea typeface="Lucida Grande"/>
                <a:cs typeface="Lucida Grande"/>
                <a:sym typeface="Lucida Grande"/>
              </a:rPr>
              <a:t>благочестия</a:t>
            </a:r>
            <a:r>
              <a:rPr lang="en-US" sz="2800" dirty="0">
                <a:latin typeface="Lucida Grande"/>
                <a:ea typeface="Lucida Grande"/>
                <a:cs typeface="Lucida Grande"/>
                <a:sym typeface="Lucida Grande"/>
              </a:rPr>
              <a:t>, </a:t>
            </a:r>
            <a:r>
              <a:rPr lang="en-US" sz="2800" dirty="0" err="1">
                <a:latin typeface="Lucida Grande"/>
                <a:ea typeface="Lucida Grande"/>
                <a:cs typeface="Lucida Grande"/>
                <a:sym typeface="Lucida Grande"/>
              </a:rPr>
              <a:t>через</a:t>
            </a:r>
            <a:r>
              <a:rPr lang="en-US" sz="2800" dirty="0">
                <a:latin typeface="Lucida Grande"/>
                <a:ea typeface="Lucida Grande"/>
                <a:cs typeface="Lucida Grande"/>
                <a:sym typeface="Lucida Grande"/>
              </a:rPr>
              <a:t> </a:t>
            </a:r>
            <a:r>
              <a:rPr lang="en-US" sz="2800" dirty="0" err="1">
                <a:latin typeface="Lucida Grande"/>
                <a:ea typeface="Lucida Grande"/>
                <a:cs typeface="Lucida Grande"/>
                <a:sym typeface="Lucida Grande"/>
              </a:rPr>
              <a:t>познание</a:t>
            </a:r>
            <a:r>
              <a:rPr lang="en-US" sz="2800" dirty="0">
                <a:latin typeface="Lucida Grande"/>
                <a:ea typeface="Lucida Grande"/>
                <a:cs typeface="Lucida Grande"/>
                <a:sym typeface="Lucida Grande"/>
              </a:rPr>
              <a:t> </a:t>
            </a:r>
            <a:r>
              <a:rPr lang="en-US" sz="2800" dirty="0" err="1">
                <a:latin typeface="Lucida Grande"/>
                <a:ea typeface="Lucida Grande"/>
                <a:cs typeface="Lucida Grande"/>
                <a:sym typeface="Lucida Grande"/>
              </a:rPr>
              <a:t>Призвавшего</a:t>
            </a:r>
            <a:r>
              <a:rPr lang="en-US" sz="2800" dirty="0">
                <a:latin typeface="Lucida Grande"/>
                <a:ea typeface="Lucida Grande"/>
                <a:cs typeface="Lucida Grande"/>
                <a:sym typeface="Lucida Grande"/>
              </a:rPr>
              <a:t> </a:t>
            </a:r>
            <a:r>
              <a:rPr lang="en-US" sz="2800" dirty="0" err="1">
                <a:latin typeface="Lucida Grande"/>
                <a:ea typeface="Lucida Grande"/>
                <a:cs typeface="Lucida Grande"/>
                <a:sym typeface="Lucida Grande"/>
              </a:rPr>
              <a:t>нас</a:t>
            </a:r>
            <a:r>
              <a:rPr lang="en-US" sz="2800" dirty="0">
                <a:latin typeface="Lucida Grande"/>
                <a:ea typeface="Lucida Grande"/>
                <a:cs typeface="Lucida Grande"/>
                <a:sym typeface="Lucida Grande"/>
              </a:rPr>
              <a:t> </a:t>
            </a:r>
            <a:r>
              <a:rPr lang="en-US" sz="2800" dirty="0" err="1">
                <a:latin typeface="Lucida Grande"/>
                <a:ea typeface="Lucida Grande"/>
                <a:cs typeface="Lucida Grande"/>
                <a:sym typeface="Lucida Grande"/>
              </a:rPr>
              <a:t>славою</a:t>
            </a:r>
            <a:r>
              <a:rPr lang="en-US" sz="2800" dirty="0">
                <a:latin typeface="Lucida Grande"/>
                <a:ea typeface="Lucida Grande"/>
                <a:cs typeface="Lucida Grande"/>
                <a:sym typeface="Lucida Grande"/>
              </a:rPr>
              <a:t> и </a:t>
            </a:r>
            <a:r>
              <a:rPr lang="en-US" sz="2800" dirty="0" err="1">
                <a:latin typeface="Lucida Grande"/>
                <a:ea typeface="Lucida Grande"/>
                <a:cs typeface="Lucida Grande"/>
                <a:sym typeface="Lucida Grande"/>
              </a:rPr>
              <a:t>благостию</a:t>
            </a:r>
            <a:r>
              <a:rPr lang="en-US" sz="2800" dirty="0">
                <a:latin typeface="Lucida Grande"/>
                <a:ea typeface="Lucida Grande"/>
                <a:cs typeface="Lucida Grande"/>
                <a:sym typeface="Lucida Grande"/>
              </a:rPr>
              <a:t>, </a:t>
            </a:r>
            <a:r>
              <a:rPr lang="en-US" sz="2800" b="1" dirty="0" err="1">
                <a:latin typeface="Lucida Grande"/>
                <a:ea typeface="Lucida Grande"/>
                <a:cs typeface="Lucida Grande"/>
                <a:sym typeface="Lucida Grande"/>
              </a:rPr>
              <a:t>которыми</a:t>
            </a:r>
            <a:r>
              <a:rPr lang="en-US" sz="2800" b="1" dirty="0">
                <a:latin typeface="Lucida Grande"/>
                <a:ea typeface="Lucida Grande"/>
                <a:cs typeface="Lucida Grande"/>
                <a:sym typeface="Lucida Grande"/>
              </a:rPr>
              <a:t> </a:t>
            </a:r>
            <a:r>
              <a:rPr lang="en-US" sz="2800" b="1" dirty="0" err="1">
                <a:latin typeface="Lucida Grande"/>
                <a:ea typeface="Lucida Grande"/>
                <a:cs typeface="Lucida Grande"/>
                <a:sym typeface="Lucida Grande"/>
              </a:rPr>
              <a:t>дарованы</a:t>
            </a:r>
            <a:r>
              <a:rPr lang="en-US" sz="2800" b="1" dirty="0">
                <a:latin typeface="Lucida Grande"/>
                <a:ea typeface="Lucida Grande"/>
                <a:cs typeface="Lucida Grande"/>
                <a:sym typeface="Lucida Grande"/>
              </a:rPr>
              <a:t> </a:t>
            </a:r>
            <a:r>
              <a:rPr lang="en-US" sz="2800" b="1" dirty="0" err="1">
                <a:latin typeface="Lucida Grande"/>
                <a:ea typeface="Lucida Grande"/>
                <a:cs typeface="Lucida Grande"/>
                <a:sym typeface="Lucida Grande"/>
              </a:rPr>
              <a:t>нам</a:t>
            </a:r>
            <a:r>
              <a:rPr lang="en-US" sz="2800" b="1" dirty="0">
                <a:latin typeface="Lucida Grande"/>
                <a:ea typeface="Lucida Grande"/>
                <a:cs typeface="Lucida Grande"/>
                <a:sym typeface="Lucida Grande"/>
              </a:rPr>
              <a:t> </a:t>
            </a:r>
            <a:r>
              <a:rPr lang="en-US" sz="2800" b="1" dirty="0" err="1">
                <a:latin typeface="Lucida Grande"/>
                <a:ea typeface="Lucida Grande"/>
                <a:cs typeface="Lucida Grande"/>
                <a:sym typeface="Lucida Grande"/>
              </a:rPr>
              <a:t>велиие</a:t>
            </a:r>
            <a:r>
              <a:rPr lang="en-US" sz="2800" b="1" dirty="0">
                <a:latin typeface="Lucida Grande"/>
                <a:ea typeface="Lucida Grande"/>
                <a:cs typeface="Lucida Grande"/>
                <a:sym typeface="Lucida Grande"/>
              </a:rPr>
              <a:t> и </a:t>
            </a:r>
            <a:r>
              <a:rPr lang="en-US" sz="2800" b="1" dirty="0" err="1">
                <a:latin typeface="Lucida Grande"/>
                <a:ea typeface="Lucida Grande"/>
                <a:cs typeface="Lucida Grande"/>
                <a:sym typeface="Lucida Grande"/>
              </a:rPr>
              <a:t>драгоценный</a:t>
            </a:r>
            <a:r>
              <a:rPr lang="en-US" sz="2800" b="1" dirty="0">
                <a:latin typeface="Lucida Grande"/>
                <a:ea typeface="Lucida Grande"/>
                <a:cs typeface="Lucida Grande"/>
                <a:sym typeface="Lucida Grande"/>
              </a:rPr>
              <a:t> </a:t>
            </a:r>
            <a:r>
              <a:rPr lang="en-US" sz="2800" b="1" dirty="0" err="1">
                <a:latin typeface="Lucida Grande"/>
                <a:ea typeface="Lucida Grande"/>
                <a:cs typeface="Lucida Grande"/>
                <a:sym typeface="Lucida Grande"/>
              </a:rPr>
              <a:t>обетования</a:t>
            </a:r>
            <a:r>
              <a:rPr lang="en-US" sz="2800" dirty="0">
                <a:latin typeface="Lucida Grande"/>
                <a:ea typeface="Lucida Grande"/>
                <a:cs typeface="Lucida Grande"/>
                <a:sym typeface="Lucida Grande"/>
              </a:rPr>
              <a:t>, </a:t>
            </a:r>
            <a:r>
              <a:rPr lang="en-US" sz="2800" dirty="0" err="1">
                <a:latin typeface="Lucida Grande"/>
                <a:ea typeface="Lucida Grande"/>
                <a:cs typeface="Lucida Grande"/>
                <a:sym typeface="Lucida Grande"/>
              </a:rPr>
              <a:t>дабы</a:t>
            </a:r>
            <a:r>
              <a:rPr lang="en-US" sz="2800" dirty="0">
                <a:latin typeface="Lucida Grande"/>
                <a:ea typeface="Lucida Grande"/>
                <a:cs typeface="Lucida Grande"/>
                <a:sym typeface="Lucida Grande"/>
              </a:rPr>
              <a:t> </a:t>
            </a:r>
            <a:r>
              <a:rPr lang="en-US" sz="2800" dirty="0" err="1">
                <a:latin typeface="Lucida Grande"/>
                <a:ea typeface="Lucida Grande"/>
                <a:cs typeface="Lucida Grande"/>
                <a:sym typeface="Lucida Grande"/>
              </a:rPr>
              <a:t>вы</a:t>
            </a:r>
            <a:r>
              <a:rPr lang="en-US" sz="2800" dirty="0">
                <a:latin typeface="Lucida Grande"/>
                <a:ea typeface="Lucida Grande"/>
                <a:cs typeface="Lucida Grande"/>
                <a:sym typeface="Lucida Grande"/>
              </a:rPr>
              <a:t> </a:t>
            </a:r>
            <a:r>
              <a:rPr lang="en-US" sz="2800" dirty="0" err="1">
                <a:latin typeface="Lucida Grande"/>
                <a:ea typeface="Lucida Grande"/>
                <a:cs typeface="Lucida Grande"/>
                <a:sym typeface="Lucida Grande"/>
              </a:rPr>
              <a:t>через</a:t>
            </a:r>
            <a:r>
              <a:rPr lang="en-US" sz="2800" dirty="0">
                <a:latin typeface="Lucida Grande"/>
                <a:ea typeface="Lucida Grande"/>
                <a:cs typeface="Lucida Grande"/>
                <a:sym typeface="Lucida Grande"/>
              </a:rPr>
              <a:t> </a:t>
            </a:r>
            <a:r>
              <a:rPr lang="en-US" sz="2800" dirty="0" err="1">
                <a:latin typeface="Lucida Grande"/>
                <a:ea typeface="Lucida Grande"/>
                <a:cs typeface="Lucida Grande"/>
                <a:sym typeface="Lucida Grande"/>
              </a:rPr>
              <a:t>них</a:t>
            </a:r>
            <a:r>
              <a:rPr lang="en-US" sz="2800" dirty="0">
                <a:latin typeface="Lucida Grande"/>
                <a:ea typeface="Lucida Grande"/>
                <a:cs typeface="Lucida Grande"/>
                <a:sym typeface="Lucida Grande"/>
              </a:rPr>
              <a:t> </a:t>
            </a:r>
            <a:r>
              <a:rPr lang="en-US" sz="2800" dirty="0" err="1">
                <a:latin typeface="Lucida Grande"/>
                <a:ea typeface="Lucida Grande"/>
                <a:cs typeface="Lucida Grande"/>
                <a:sym typeface="Lucida Grande"/>
              </a:rPr>
              <a:t>соделалиь</a:t>
            </a:r>
            <a:r>
              <a:rPr lang="en-US" sz="2800" dirty="0">
                <a:latin typeface="Lucida Grande"/>
                <a:ea typeface="Lucida Grande"/>
                <a:cs typeface="Lucida Grande"/>
                <a:sym typeface="Lucida Grande"/>
              </a:rPr>
              <a:t> </a:t>
            </a:r>
            <a:r>
              <a:rPr lang="en-US" sz="2800" dirty="0" err="1">
                <a:latin typeface="Lucida Grande"/>
                <a:ea typeface="Lucida Grande"/>
                <a:cs typeface="Lucida Grande"/>
                <a:sym typeface="Lucida Grande"/>
              </a:rPr>
              <a:t>причастниками</a:t>
            </a:r>
            <a:r>
              <a:rPr lang="en-US" sz="2800" dirty="0">
                <a:latin typeface="Lucida Grande"/>
                <a:ea typeface="Lucida Grande"/>
                <a:cs typeface="Lucida Grande"/>
                <a:sym typeface="Lucida Grande"/>
              </a:rPr>
              <a:t> </a:t>
            </a:r>
            <a:r>
              <a:rPr lang="en-US" sz="2800" dirty="0" err="1">
                <a:latin typeface="Lucida Grande"/>
                <a:ea typeface="Lucida Grande"/>
                <a:cs typeface="Lucida Grande"/>
                <a:sym typeface="Lucida Grande"/>
              </a:rPr>
              <a:t>Божеского</a:t>
            </a:r>
            <a:r>
              <a:rPr lang="en-US" sz="2800" dirty="0">
                <a:latin typeface="Lucida Grande"/>
                <a:ea typeface="Lucida Grande"/>
                <a:cs typeface="Lucida Grande"/>
                <a:sym typeface="Lucida Grande"/>
              </a:rPr>
              <a:t> </a:t>
            </a:r>
            <a:r>
              <a:rPr lang="en-US" sz="2800" dirty="0" err="1">
                <a:latin typeface="Lucida Grande"/>
                <a:ea typeface="Lucida Grande"/>
                <a:cs typeface="Lucida Grande"/>
                <a:sym typeface="Lucida Grande"/>
              </a:rPr>
              <a:t>естества</a:t>
            </a:r>
            <a:r>
              <a:rPr lang="en-US" sz="2800" dirty="0">
                <a:latin typeface="Lucida Grande"/>
                <a:ea typeface="Lucida Grande"/>
                <a:cs typeface="Lucida Grande"/>
                <a:sym typeface="Lucida Grande"/>
              </a:rPr>
              <a:t>, </a:t>
            </a:r>
            <a:r>
              <a:rPr lang="en-US" sz="2800" dirty="0" err="1">
                <a:latin typeface="Lucida Grande"/>
                <a:ea typeface="Lucida Grande"/>
                <a:cs typeface="Lucida Grande"/>
                <a:sym typeface="Lucida Grande"/>
              </a:rPr>
              <a:t>удалившись</a:t>
            </a:r>
            <a:r>
              <a:rPr lang="en-US" sz="2800" dirty="0">
                <a:latin typeface="Lucida Grande"/>
                <a:ea typeface="Lucida Grande"/>
                <a:cs typeface="Lucida Grande"/>
                <a:sym typeface="Lucida Grande"/>
              </a:rPr>
              <a:t> </a:t>
            </a:r>
            <a:r>
              <a:rPr lang="en-US" sz="2800" dirty="0" err="1">
                <a:latin typeface="Lucida Grande"/>
                <a:ea typeface="Lucida Grande"/>
                <a:cs typeface="Lucida Grande"/>
                <a:sym typeface="Lucida Grande"/>
              </a:rPr>
              <a:t>от</a:t>
            </a:r>
            <a:r>
              <a:rPr lang="en-US" sz="2800" dirty="0">
                <a:latin typeface="Lucida Grande"/>
                <a:ea typeface="Lucida Grande"/>
                <a:cs typeface="Lucida Grande"/>
                <a:sym typeface="Lucida Grande"/>
              </a:rPr>
              <a:t> </a:t>
            </a:r>
            <a:r>
              <a:rPr lang="en-US" sz="2800" dirty="0" err="1">
                <a:latin typeface="Lucida Grande"/>
                <a:ea typeface="Lucida Grande"/>
                <a:cs typeface="Lucida Grande"/>
                <a:sym typeface="Lucida Grande"/>
              </a:rPr>
              <a:t>господствующего</a:t>
            </a:r>
            <a:r>
              <a:rPr lang="en-US" sz="2800" dirty="0">
                <a:latin typeface="Lucida Grande"/>
                <a:ea typeface="Lucida Grande"/>
                <a:cs typeface="Lucida Grande"/>
                <a:sym typeface="Lucida Grande"/>
              </a:rPr>
              <a:t> в </a:t>
            </a:r>
            <a:r>
              <a:rPr lang="en-US" sz="2800" dirty="0" err="1">
                <a:latin typeface="Lucida Grande"/>
                <a:ea typeface="Lucida Grande"/>
                <a:cs typeface="Lucida Grande"/>
                <a:sym typeface="Lucida Grande"/>
              </a:rPr>
              <a:t>мире</a:t>
            </a:r>
            <a:r>
              <a:rPr lang="en-US" sz="2800" dirty="0">
                <a:latin typeface="Lucida Grande"/>
                <a:ea typeface="Lucida Grande"/>
                <a:cs typeface="Lucida Grande"/>
                <a:sym typeface="Lucida Grande"/>
              </a:rPr>
              <a:t> </a:t>
            </a:r>
            <a:r>
              <a:rPr lang="en-US" sz="2800" dirty="0" err="1">
                <a:latin typeface="Lucida Grande"/>
                <a:ea typeface="Lucida Grande"/>
                <a:cs typeface="Lucida Grande"/>
                <a:sym typeface="Lucida Grande"/>
              </a:rPr>
              <a:t>растления</a:t>
            </a:r>
            <a:r>
              <a:rPr lang="en-US" sz="2800" dirty="0">
                <a:latin typeface="Lucida Grande"/>
                <a:ea typeface="Lucida Grande"/>
                <a:cs typeface="Lucida Grande"/>
                <a:sym typeface="Lucida Grande"/>
              </a:rPr>
              <a:t> </a:t>
            </a:r>
            <a:r>
              <a:rPr lang="en-US" sz="2800" dirty="0" err="1" smtClean="0">
                <a:latin typeface="Lucida Grande"/>
                <a:ea typeface="Lucida Grande"/>
                <a:cs typeface="Lucida Grande"/>
                <a:sym typeface="Lucida Grande"/>
              </a:rPr>
              <a:t>похотью</a:t>
            </a:r>
            <a:endParaRPr lang="ru-RU" sz="2800" smtClean="0">
              <a:latin typeface="Lucida Grande"/>
              <a:ea typeface="Lucida Grande"/>
              <a:cs typeface="Lucida Grande"/>
              <a:sym typeface="Lucida Grande"/>
            </a:endParaRPr>
          </a:p>
          <a:p>
            <a:pPr marR="457200" defTabSz="457200">
              <a:defRPr sz="3000">
                <a:solidFill>
                  <a:srgbClr val="000000"/>
                </a:solidFill>
                <a:latin typeface="Calibri"/>
                <a:ea typeface="Calibri"/>
                <a:cs typeface="Calibri"/>
                <a:sym typeface="Calibri"/>
              </a:defRPr>
            </a:pPr>
            <a:r>
              <a:rPr lang="en-US" sz="2800" smtClean="0">
                <a:latin typeface="Lucida Grande"/>
                <a:ea typeface="Lucida Grande"/>
                <a:cs typeface="Lucida Grande"/>
                <a:sym typeface="Lucida Grande"/>
              </a:rPr>
              <a:t> </a:t>
            </a:r>
            <a:r>
              <a:rPr lang="en-US" sz="2800" dirty="0">
                <a:latin typeface="Lucida Grande"/>
                <a:ea typeface="Lucida Grande"/>
                <a:cs typeface="Lucida Grande"/>
                <a:sym typeface="Lucida Grande"/>
              </a:rPr>
              <a:t>(2 </a:t>
            </a:r>
            <a:r>
              <a:rPr lang="en-US" sz="2800" dirty="0" err="1">
                <a:latin typeface="Lucida Grande"/>
                <a:ea typeface="Lucida Grande"/>
                <a:cs typeface="Lucida Grande"/>
                <a:sym typeface="Lucida Grande"/>
              </a:rPr>
              <a:t>Петра</a:t>
            </a:r>
            <a:r>
              <a:rPr lang="en-US" sz="2800" dirty="0">
                <a:latin typeface="Lucida Grande"/>
                <a:ea typeface="Lucida Grande"/>
                <a:cs typeface="Lucida Grande"/>
                <a:sym typeface="Lucida Grande"/>
              </a:rPr>
              <a:t> 1:2-4</a:t>
            </a:r>
            <a:r>
              <a:rPr lang="en-US" sz="2800" dirty="0" smtClean="0">
                <a:latin typeface="Lucida Grande"/>
                <a:ea typeface="Lucida Grande"/>
                <a:cs typeface="Lucida Grande"/>
                <a:sym typeface="Lucida Grande"/>
              </a:rPr>
              <a:t>).</a:t>
            </a:r>
            <a:endParaRPr lang="en-US" sz="2800" dirty="0">
              <a:latin typeface="Lucida Grande"/>
              <a:ea typeface="Lucida Grande"/>
              <a:cs typeface="Lucida Grande"/>
              <a:sym typeface="Lucida Grande"/>
            </a:endParaRPr>
          </a:p>
        </p:txBody>
      </p:sp>
      <p:sp>
        <p:nvSpPr>
          <p:cNvPr id="276" name="Let’s Claim God’s Promises for Victory!"/>
          <p:cNvSpPr/>
          <p:nvPr/>
        </p:nvSpPr>
        <p:spPr>
          <a:xfrm>
            <a:off x="2487139" y="495201"/>
            <a:ext cx="7260001" cy="1333698"/>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sz="4000" b="1">
                <a:solidFill>
                  <a:srgbClr val="000000"/>
                </a:solidFill>
                <a:latin typeface="Calibri"/>
                <a:ea typeface="Calibri"/>
                <a:cs typeface="Calibri"/>
                <a:sym typeface="Calibri"/>
              </a:defRPr>
            </a:lvl1pPr>
          </a:lstStyle>
          <a:p>
            <a:r>
              <a:rPr lang="ru-RU" dirty="0" smtClean="0"/>
              <a:t>Давайте будем опираться </a:t>
            </a:r>
            <a:br>
              <a:rPr lang="ru-RU" dirty="0" smtClean="0"/>
            </a:br>
            <a:r>
              <a:rPr lang="ru-RU" dirty="0" smtClean="0"/>
              <a:t>на Божьи обетования и победу!</a:t>
            </a:r>
            <a:endParaRPr dirty="0"/>
          </a:p>
        </p:txBody>
      </p:sp>
    </p:spTree>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 name="Characteristics of Pride!"/>
          <p:cNvSpPr/>
          <p:nvPr/>
        </p:nvSpPr>
        <p:spPr>
          <a:xfrm>
            <a:off x="2793135" y="1262122"/>
            <a:ext cx="7147790" cy="841256"/>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sz="4800" b="1">
                <a:solidFill>
                  <a:srgbClr val="000000"/>
                </a:solidFill>
                <a:latin typeface="Calibri"/>
                <a:ea typeface="Calibri"/>
                <a:cs typeface="Calibri"/>
                <a:sym typeface="Calibri"/>
              </a:defRPr>
            </a:lvl1pPr>
          </a:lstStyle>
          <a:p>
            <a:r>
              <a:rPr lang="ru-RU" dirty="0"/>
              <a:t>Характеристики гордости</a:t>
            </a:r>
            <a:r>
              <a:rPr lang="ru-RU" dirty="0" smtClean="0"/>
              <a:t>!</a:t>
            </a:r>
            <a:endParaRPr lang="ru-RU" dirty="0"/>
          </a:p>
        </p:txBody>
      </p:sp>
      <p:sp>
        <p:nvSpPr>
          <p:cNvPr id="140" name="“Pride doesn’t listen, it already knows.”"/>
          <p:cNvSpPr/>
          <p:nvPr/>
        </p:nvSpPr>
        <p:spPr>
          <a:xfrm>
            <a:off x="311931" y="2240943"/>
            <a:ext cx="11684000" cy="2318583"/>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lvl1pPr marR="457200" defTabSz="457200">
              <a:defRPr sz="4800">
                <a:solidFill>
                  <a:srgbClr val="000000"/>
                </a:solidFill>
                <a:latin typeface="Calibri"/>
                <a:ea typeface="Calibri"/>
                <a:cs typeface="Calibri"/>
                <a:sym typeface="Calibri"/>
              </a:defRPr>
            </a:lvl1pPr>
          </a:lstStyle>
          <a:p>
            <a:pPr marL="685800" indent="-685800">
              <a:buFont typeface="Arial" panose="020B0604020202020204" pitchFamily="34" charset="0"/>
              <a:buChar char="•"/>
            </a:pPr>
            <a:endParaRPr lang="ru-RU" dirty="0"/>
          </a:p>
          <a:p>
            <a:pPr marL="685800" indent="-685800">
              <a:buFont typeface="Arial" panose="020B0604020202020204" pitchFamily="34" charset="0"/>
              <a:buChar char="•"/>
            </a:pPr>
            <a:r>
              <a:rPr lang="ru-RU" dirty="0"/>
              <a:t>“Гордый человек не слушает, </a:t>
            </a:r>
            <a:br>
              <a:rPr lang="ru-RU" dirty="0"/>
            </a:br>
            <a:r>
              <a:rPr lang="ru-RU" dirty="0"/>
              <a:t>он уже знает.” </a:t>
            </a:r>
          </a:p>
        </p:txBody>
      </p:sp>
      <p:sp>
        <p:nvSpPr>
          <p:cNvPr id="141" name="“Pride is the only disease that makes everyone sick except the one who has it!”"/>
          <p:cNvSpPr/>
          <p:nvPr/>
        </p:nvSpPr>
        <p:spPr>
          <a:xfrm>
            <a:off x="423430" y="4719725"/>
            <a:ext cx="11887200" cy="2318583"/>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lvl1pPr marR="457200" defTabSz="457200">
              <a:defRPr sz="4800" b="1">
                <a:solidFill>
                  <a:srgbClr val="000000"/>
                </a:solidFill>
                <a:latin typeface="Calibri"/>
                <a:ea typeface="Calibri"/>
                <a:cs typeface="Calibri"/>
                <a:sym typeface="Calibri"/>
              </a:defRPr>
            </a:lvl1pPr>
          </a:lstStyle>
          <a:p>
            <a:pPr marL="685800" indent="-685800" algn="l">
              <a:buFont typeface="Arial" panose="020B0604020202020204" pitchFamily="34" charset="0"/>
              <a:buChar char="•"/>
            </a:pPr>
            <a:r>
              <a:rPr dirty="0" smtClean="0">
                <a:solidFill>
                  <a:schemeClr val="bg1">
                    <a:lumMod val="50000"/>
                  </a:schemeClr>
                </a:solidFill>
              </a:rPr>
              <a:t>“</a:t>
            </a:r>
            <a:r>
              <a:rPr lang="mr-IN" dirty="0" smtClean="0">
                <a:solidFill>
                  <a:schemeClr val="bg1">
                    <a:lumMod val="50000"/>
                  </a:schemeClr>
                </a:solidFill>
              </a:rPr>
              <a:t>Гордость </a:t>
            </a:r>
            <a:r>
              <a:rPr lang="mr-IN" dirty="0">
                <a:solidFill>
                  <a:schemeClr val="bg1">
                    <a:lumMod val="50000"/>
                  </a:schemeClr>
                </a:solidFill>
              </a:rPr>
              <a:t>– единственная болезнь</a:t>
            </a:r>
            <a:r>
              <a:rPr lang="mr-IN" dirty="0" smtClean="0">
                <a:solidFill>
                  <a:schemeClr val="bg1">
                    <a:lumMod val="50000"/>
                  </a:schemeClr>
                </a:solidFill>
              </a:rPr>
              <a:t>,</a:t>
            </a:r>
            <a:endParaRPr lang="ru-RU" dirty="0" smtClean="0">
              <a:solidFill>
                <a:schemeClr val="bg1">
                  <a:lumMod val="50000"/>
                </a:schemeClr>
              </a:solidFill>
            </a:endParaRPr>
          </a:p>
          <a:p>
            <a:pPr marL="685800" indent="-685800" algn="l">
              <a:buFont typeface="Arial" panose="020B0604020202020204" pitchFamily="34" charset="0"/>
              <a:buChar char="•"/>
            </a:pPr>
            <a:r>
              <a:rPr lang="mr-IN" dirty="0" smtClean="0">
                <a:solidFill>
                  <a:schemeClr val="bg1">
                    <a:lumMod val="50000"/>
                  </a:schemeClr>
                </a:solidFill>
              </a:rPr>
              <a:t> </a:t>
            </a:r>
            <a:r>
              <a:rPr lang="mr-IN" dirty="0">
                <a:solidFill>
                  <a:schemeClr val="bg1">
                    <a:lumMod val="50000"/>
                  </a:schemeClr>
                </a:solidFill>
              </a:rPr>
              <a:t>из-за которой страдают окружающие, а не тот, кто ею болен!” </a:t>
            </a:r>
            <a:endParaRPr dirty="0">
              <a:solidFill>
                <a:schemeClr val="bg1">
                  <a:lumMod val="50000"/>
                </a:schemeClr>
              </a:solidFill>
            </a:endParaRPr>
          </a:p>
        </p:txBody>
      </p:sp>
    </p:spTree>
    <p:extLst>
      <p:ext uri="{BB962C8B-B14F-4D97-AF65-F5344CB8AC3E}">
        <p14:creationId xmlns:p14="http://schemas.microsoft.com/office/powerpoint/2010/main" val="465720316"/>
      </p:ext>
    </p:extLst>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 name="Characteristics of Pride!"/>
          <p:cNvSpPr/>
          <p:nvPr/>
        </p:nvSpPr>
        <p:spPr>
          <a:xfrm>
            <a:off x="2822632" y="1262122"/>
            <a:ext cx="7147791" cy="841256"/>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sz="4800" b="1">
                <a:solidFill>
                  <a:srgbClr val="000000"/>
                </a:solidFill>
                <a:latin typeface="Calibri"/>
                <a:ea typeface="Calibri"/>
                <a:cs typeface="Calibri"/>
                <a:sym typeface="Calibri"/>
              </a:defRPr>
            </a:lvl1pPr>
          </a:lstStyle>
          <a:p>
            <a:r>
              <a:rPr lang="ru-RU" dirty="0"/>
              <a:t>Характеристики гордости!</a:t>
            </a:r>
          </a:p>
        </p:txBody>
      </p:sp>
      <p:sp>
        <p:nvSpPr>
          <p:cNvPr id="140" name="“Pride doesn’t listen, it already knows.”"/>
          <p:cNvSpPr/>
          <p:nvPr/>
        </p:nvSpPr>
        <p:spPr>
          <a:xfrm>
            <a:off x="311931" y="2610274"/>
            <a:ext cx="11684000" cy="157992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lvl1pPr marR="457200" defTabSz="457200">
              <a:defRPr sz="4800">
                <a:solidFill>
                  <a:srgbClr val="000000"/>
                </a:solidFill>
                <a:latin typeface="Calibri"/>
                <a:ea typeface="Calibri"/>
                <a:cs typeface="Calibri"/>
                <a:sym typeface="Calibri"/>
              </a:defRPr>
            </a:lvl1pPr>
          </a:lstStyle>
          <a:p>
            <a:pPr marL="685800" indent="-685800">
              <a:buFont typeface="Arial" panose="020B0604020202020204" pitchFamily="34" charset="0"/>
              <a:buChar char="•"/>
            </a:pPr>
            <a:r>
              <a:rPr lang="ru-RU" dirty="0"/>
              <a:t>“Гордый человек не слушает, </a:t>
            </a:r>
            <a:br>
              <a:rPr lang="ru-RU" dirty="0"/>
            </a:br>
            <a:r>
              <a:rPr lang="ru-RU" dirty="0"/>
              <a:t>он уже знает.” </a:t>
            </a:r>
          </a:p>
        </p:txBody>
      </p:sp>
      <p:sp>
        <p:nvSpPr>
          <p:cNvPr id="141" name="“Pride is the only disease that makes everyone sick except the one who has it!”"/>
          <p:cNvSpPr/>
          <p:nvPr/>
        </p:nvSpPr>
        <p:spPr>
          <a:xfrm>
            <a:off x="558800" y="4070798"/>
            <a:ext cx="11887200" cy="2318583"/>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lvl1pPr marR="457200" defTabSz="457200">
              <a:defRPr sz="4800" b="1">
                <a:solidFill>
                  <a:srgbClr val="000000"/>
                </a:solidFill>
                <a:latin typeface="Calibri"/>
                <a:ea typeface="Calibri"/>
                <a:cs typeface="Calibri"/>
                <a:sym typeface="Calibri"/>
              </a:defRPr>
            </a:lvl1pPr>
          </a:lstStyle>
          <a:p>
            <a:pPr marL="685800" indent="-685800" algn="l">
              <a:buFont typeface="Arial" panose="020B0604020202020204" pitchFamily="34" charset="0"/>
              <a:buChar char="•"/>
            </a:pPr>
            <a:r>
              <a:rPr lang="mr-IN" dirty="0">
                <a:solidFill>
                  <a:schemeClr val="bg1">
                    <a:lumMod val="50000"/>
                  </a:schemeClr>
                </a:solidFill>
              </a:rPr>
              <a:t>“Гордость – единственная болезнь, </a:t>
            </a:r>
            <a:endParaRPr lang="ru-RU" dirty="0" smtClean="0">
              <a:solidFill>
                <a:schemeClr val="bg1">
                  <a:lumMod val="50000"/>
                </a:schemeClr>
              </a:solidFill>
            </a:endParaRPr>
          </a:p>
          <a:p>
            <a:pPr marL="685800" indent="-685800" algn="l">
              <a:buFont typeface="Arial" panose="020B0604020202020204" pitchFamily="34" charset="0"/>
              <a:buChar char="•"/>
            </a:pPr>
            <a:r>
              <a:rPr lang="mr-IN" dirty="0" smtClean="0">
                <a:solidFill>
                  <a:schemeClr val="bg1">
                    <a:lumMod val="50000"/>
                  </a:schemeClr>
                </a:solidFill>
              </a:rPr>
              <a:t>из-за </a:t>
            </a:r>
            <a:r>
              <a:rPr lang="mr-IN" dirty="0">
                <a:solidFill>
                  <a:schemeClr val="bg1">
                    <a:lumMod val="50000"/>
                  </a:schemeClr>
                </a:solidFill>
              </a:rPr>
              <a:t>которой страдают окружающие</a:t>
            </a:r>
            <a:r>
              <a:rPr lang="mr-IN" dirty="0" smtClean="0">
                <a:solidFill>
                  <a:schemeClr val="bg1">
                    <a:lumMod val="50000"/>
                  </a:schemeClr>
                </a:solidFill>
              </a:rPr>
              <a:t>,</a:t>
            </a:r>
            <a:endParaRPr lang="ru-RU" dirty="0" smtClean="0">
              <a:solidFill>
                <a:schemeClr val="bg1">
                  <a:lumMod val="50000"/>
                </a:schemeClr>
              </a:solidFill>
            </a:endParaRPr>
          </a:p>
          <a:p>
            <a:pPr marL="685800" indent="-685800" algn="l">
              <a:buFont typeface="Arial" panose="020B0604020202020204" pitchFamily="34" charset="0"/>
              <a:buChar char="•"/>
            </a:pPr>
            <a:r>
              <a:rPr lang="mr-IN" dirty="0" smtClean="0">
                <a:solidFill>
                  <a:schemeClr val="bg1">
                    <a:lumMod val="50000"/>
                  </a:schemeClr>
                </a:solidFill>
              </a:rPr>
              <a:t> </a:t>
            </a:r>
            <a:r>
              <a:rPr lang="mr-IN" dirty="0">
                <a:solidFill>
                  <a:schemeClr val="bg1">
                    <a:lumMod val="50000"/>
                  </a:schemeClr>
                </a:solidFill>
              </a:rPr>
              <a:t>а не тот, кто ею болен!”</a:t>
            </a:r>
            <a:r>
              <a:rPr dirty="0" smtClean="0">
                <a:solidFill>
                  <a:schemeClr val="bg1">
                    <a:lumMod val="50000"/>
                  </a:schemeClr>
                </a:solidFill>
              </a:rPr>
              <a:t> </a:t>
            </a:r>
            <a:endParaRPr dirty="0">
              <a:solidFill>
                <a:schemeClr val="bg1">
                  <a:lumMod val="50000"/>
                </a:schemeClr>
              </a:solidFill>
            </a:endParaRPr>
          </a:p>
        </p:txBody>
      </p:sp>
      <p:sp>
        <p:nvSpPr>
          <p:cNvPr id="142" name="“Pride is the carbon monoxide of sin. It silently and slowly kills you without you even knowing.”"/>
          <p:cNvSpPr/>
          <p:nvPr/>
        </p:nvSpPr>
        <p:spPr>
          <a:xfrm>
            <a:off x="554527" y="6591854"/>
            <a:ext cx="11887200" cy="1949252"/>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lvl1pPr marR="457200" defTabSz="457200">
              <a:defRPr sz="4000">
                <a:solidFill>
                  <a:srgbClr val="000000"/>
                </a:solidFill>
                <a:latin typeface="Calibri"/>
                <a:ea typeface="Calibri"/>
                <a:cs typeface="Calibri"/>
                <a:sym typeface="Calibri"/>
              </a:defRPr>
            </a:lvl1pPr>
          </a:lstStyle>
          <a:p>
            <a:pPr marL="571500" indent="-571500" algn="l">
              <a:buFont typeface="Arial" panose="020B0604020202020204" pitchFamily="34" charset="0"/>
              <a:buChar char="•"/>
            </a:pPr>
            <a:r>
              <a:rPr lang="en-US" sz="3600" dirty="0">
                <a:latin typeface="Lucida Grande"/>
                <a:ea typeface="Lucida Grande"/>
                <a:cs typeface="Lucida Grande"/>
                <a:sym typeface="Lucida Grande"/>
              </a:rPr>
              <a:t>“</a:t>
            </a:r>
            <a:r>
              <a:rPr lang="en-US" sz="3600" dirty="0" err="1">
                <a:latin typeface="Lucida Grande"/>
                <a:ea typeface="Lucida Grande"/>
                <a:cs typeface="Lucida Grande"/>
                <a:sym typeface="Lucida Grande"/>
              </a:rPr>
              <a:t>Гордость</a:t>
            </a:r>
            <a:r>
              <a:rPr lang="en-US" sz="3600" dirty="0">
                <a:latin typeface="Lucida Grande"/>
                <a:ea typeface="Lucida Grande"/>
                <a:cs typeface="Lucida Grande"/>
                <a:sym typeface="Lucida Grande"/>
              </a:rPr>
              <a:t> </a:t>
            </a:r>
            <a:r>
              <a:rPr lang="en-US" sz="3600" dirty="0" err="1">
                <a:latin typeface="Lucida Grande"/>
                <a:ea typeface="Lucida Grande"/>
                <a:cs typeface="Lucida Grande"/>
                <a:sym typeface="Lucida Grande"/>
              </a:rPr>
              <a:t>это</a:t>
            </a:r>
            <a:r>
              <a:rPr lang="en-US" sz="3600" dirty="0">
                <a:latin typeface="Lucida Grande"/>
                <a:ea typeface="Lucida Grande"/>
                <a:cs typeface="Lucida Grande"/>
                <a:sym typeface="Lucida Grande"/>
              </a:rPr>
              <a:t> </a:t>
            </a:r>
            <a:r>
              <a:rPr lang="ru-RU" sz="3600" dirty="0">
                <a:latin typeface="Lucida Grande"/>
                <a:ea typeface="Lucida Grande"/>
                <a:cs typeface="Lucida Grande"/>
                <a:sym typeface="Lucida Grande"/>
              </a:rPr>
              <a:t>окись углерода греха</a:t>
            </a:r>
            <a:r>
              <a:rPr lang="ru-RU" sz="3600" dirty="0" smtClean="0">
                <a:latin typeface="Lucida Grande"/>
                <a:ea typeface="Lucida Grande"/>
                <a:cs typeface="Lucida Grande"/>
                <a:sym typeface="Lucida Grande"/>
              </a:rPr>
              <a:t>.</a:t>
            </a:r>
          </a:p>
          <a:p>
            <a:pPr marL="571500" indent="-571500" algn="l">
              <a:buFont typeface="Arial" panose="020B0604020202020204" pitchFamily="34" charset="0"/>
              <a:buChar char="•"/>
            </a:pPr>
            <a:r>
              <a:rPr lang="ru-RU" sz="3600" dirty="0" smtClean="0">
                <a:latin typeface="Lucida Grande"/>
                <a:ea typeface="Lucida Grande"/>
                <a:cs typeface="Lucida Grande"/>
                <a:sym typeface="Lucida Grande"/>
              </a:rPr>
              <a:t> </a:t>
            </a:r>
            <a:r>
              <a:rPr lang="ru-RU" sz="3600" dirty="0">
                <a:latin typeface="Lucida Grande"/>
                <a:ea typeface="Lucida Grande"/>
                <a:cs typeface="Lucida Grande"/>
                <a:sym typeface="Lucida Grande"/>
              </a:rPr>
              <a:t>Она постепенно и медленно убивает вас</a:t>
            </a:r>
            <a:r>
              <a:rPr lang="ru-RU" sz="3600" dirty="0" smtClean="0">
                <a:latin typeface="Lucida Grande"/>
                <a:ea typeface="Lucida Grande"/>
                <a:cs typeface="Lucida Grande"/>
                <a:sym typeface="Lucida Grande"/>
              </a:rPr>
              <a:t>,</a:t>
            </a:r>
          </a:p>
          <a:p>
            <a:pPr marL="571500" indent="-571500" algn="l">
              <a:buFont typeface="Arial" panose="020B0604020202020204" pitchFamily="34" charset="0"/>
              <a:buChar char="•"/>
            </a:pPr>
            <a:r>
              <a:rPr lang="ru-RU" sz="3600" dirty="0" smtClean="0">
                <a:latin typeface="Lucida Grande"/>
                <a:ea typeface="Lucida Grande"/>
                <a:cs typeface="Lucida Grande"/>
                <a:sym typeface="Lucida Grande"/>
              </a:rPr>
              <a:t> </a:t>
            </a:r>
            <a:r>
              <a:rPr lang="ru-RU" sz="3600" dirty="0">
                <a:latin typeface="Lucida Grande"/>
                <a:ea typeface="Lucida Grande"/>
                <a:cs typeface="Lucida Grande"/>
                <a:sym typeface="Lucida Grande"/>
              </a:rPr>
              <a:t>а вы даже об этом не знаете</a:t>
            </a:r>
            <a:r>
              <a:rPr lang="en-US" sz="3600" dirty="0">
                <a:latin typeface="Lucida Grande"/>
                <a:ea typeface="Lucida Grande"/>
                <a:cs typeface="Lucida Grande"/>
                <a:sym typeface="Lucida Grande"/>
              </a:rPr>
              <a:t>.”</a:t>
            </a:r>
            <a:r>
              <a:rPr lang="en-US" sz="4800" dirty="0">
                <a:latin typeface="Lucida Grande"/>
                <a:ea typeface="Lucida Grande"/>
                <a:cs typeface="Lucida Grande"/>
                <a:sym typeface="Lucida Grande"/>
              </a:rPr>
              <a:t> </a:t>
            </a:r>
          </a:p>
        </p:txBody>
      </p:sp>
    </p:spTree>
    <p:extLst>
      <p:ext uri="{BB962C8B-B14F-4D97-AF65-F5344CB8AC3E}">
        <p14:creationId xmlns:p14="http://schemas.microsoft.com/office/powerpoint/2010/main" val="690158920"/>
      </p:ext>
    </p:extLst>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6" name="Finals_0001.jpg"/>
          <p:cNvGrpSpPr/>
          <p:nvPr/>
        </p:nvGrpSpPr>
        <p:grpSpPr>
          <a:xfrm rot="2642177">
            <a:off x="258630" y="3452709"/>
            <a:ext cx="6288842" cy="4229650"/>
            <a:chOff x="0" y="0"/>
            <a:chExt cx="6921500" cy="4870296"/>
          </a:xfrm>
        </p:grpSpPr>
        <p:pic>
          <p:nvPicPr>
            <p:cNvPr id="145" name="Finals_0001.jpg" descr="Finals_0001.jpg"/>
            <p:cNvPicPr>
              <a:picLocks noChangeAspect="1"/>
            </p:cNvPicPr>
            <p:nvPr/>
          </p:nvPicPr>
          <p:blipFill>
            <a:blip r:embed="rId3"/>
            <a:stretch>
              <a:fillRect/>
            </a:stretch>
          </p:blipFill>
          <p:spPr>
            <a:xfrm>
              <a:off x="215899" y="139699"/>
              <a:ext cx="6489701" cy="4311498"/>
            </a:xfrm>
            <a:prstGeom prst="rect">
              <a:avLst/>
            </a:prstGeom>
            <a:ln>
              <a:noFill/>
            </a:ln>
            <a:effectLst/>
          </p:spPr>
        </p:pic>
        <p:pic>
          <p:nvPicPr>
            <p:cNvPr id="144" name="Finals_0001.jpg" descr="Finals_0001.jpg"/>
            <p:cNvPicPr>
              <a:picLocks/>
            </p:cNvPicPr>
            <p:nvPr/>
          </p:nvPicPr>
          <p:blipFill>
            <a:blip r:embed="rId4"/>
            <a:stretch>
              <a:fillRect/>
            </a:stretch>
          </p:blipFill>
          <p:spPr>
            <a:xfrm>
              <a:off x="-1" y="-1"/>
              <a:ext cx="6921501" cy="4870298"/>
            </a:xfrm>
            <a:prstGeom prst="rect">
              <a:avLst/>
            </a:prstGeom>
            <a:effectLst/>
          </p:spPr>
        </p:pic>
      </p:grpSp>
      <p:sp>
        <p:nvSpPr>
          <p:cNvPr id="147" name="This seminar is about…"/>
          <p:cNvSpPr/>
          <p:nvPr/>
        </p:nvSpPr>
        <p:spPr>
          <a:xfrm>
            <a:off x="3873053" y="1399301"/>
            <a:ext cx="8729955" cy="1887696"/>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p>
            <a:pPr>
              <a:defRPr sz="4800" b="1">
                <a:solidFill>
                  <a:srgbClr val="000000"/>
                </a:solidFill>
                <a:latin typeface="Calibri"/>
                <a:ea typeface="Calibri"/>
                <a:cs typeface="Calibri"/>
                <a:sym typeface="Calibri"/>
              </a:defRPr>
            </a:pPr>
            <a:r>
              <a:rPr lang="ru-RU" dirty="0" smtClean="0"/>
              <a:t>Этот семинар предназначен</a:t>
            </a:r>
            <a:endParaRPr dirty="0"/>
          </a:p>
          <a:p>
            <a:pPr>
              <a:defRPr sz="4800" b="1">
                <a:solidFill>
                  <a:srgbClr val="000000"/>
                </a:solidFill>
                <a:latin typeface="Calibri"/>
                <a:ea typeface="Calibri"/>
                <a:cs typeface="Calibri"/>
                <a:sym typeface="Calibri"/>
              </a:defRPr>
            </a:pPr>
            <a:r>
              <a:rPr lang="en-US" sz="6800" dirty="0" smtClean="0"/>
              <a:t>Д</a:t>
            </a:r>
            <a:r>
              <a:rPr lang="ru-RU" sz="6800" dirty="0" smtClean="0"/>
              <a:t>ЛЯ ВАС И ДЛЯ МЕНЯ</a:t>
            </a:r>
            <a:r>
              <a:rPr sz="6800" dirty="0" smtClean="0"/>
              <a:t>!</a:t>
            </a:r>
            <a:endParaRPr sz="6800" dirty="0"/>
          </a:p>
        </p:txBody>
      </p:sp>
      <p:grpSp>
        <p:nvGrpSpPr>
          <p:cNvPr id="150" name="80 - Five Ways for Church Leaders to Encourage Youth.jpg"/>
          <p:cNvGrpSpPr/>
          <p:nvPr/>
        </p:nvGrpSpPr>
        <p:grpSpPr>
          <a:xfrm rot="21377503">
            <a:off x="6308235" y="4322714"/>
            <a:ext cx="5791201" cy="4843933"/>
            <a:chOff x="0" y="0"/>
            <a:chExt cx="5791200" cy="4843932"/>
          </a:xfrm>
        </p:grpSpPr>
        <p:pic>
          <p:nvPicPr>
            <p:cNvPr id="149" name="80 - Five Ways for Church Leaders to Encourage Youth.jpg" descr="80 - Five Ways for Church Leaders to Encourage Youth.jpg"/>
            <p:cNvPicPr>
              <a:picLocks noChangeAspect="1"/>
            </p:cNvPicPr>
            <p:nvPr/>
          </p:nvPicPr>
          <p:blipFill>
            <a:blip r:embed="rId5"/>
            <a:stretch>
              <a:fillRect/>
            </a:stretch>
          </p:blipFill>
          <p:spPr>
            <a:xfrm>
              <a:off x="215899" y="139700"/>
              <a:ext cx="5359401" cy="4285133"/>
            </a:xfrm>
            <a:prstGeom prst="rect">
              <a:avLst/>
            </a:prstGeom>
            <a:ln>
              <a:noFill/>
            </a:ln>
            <a:effectLst/>
          </p:spPr>
        </p:pic>
        <p:pic>
          <p:nvPicPr>
            <p:cNvPr id="148" name="80 - Five Ways for Church Leaders to Encourage Youth.jpg" descr="80 - Five Ways for Church Leaders to Encourage Youth.jpg"/>
            <p:cNvPicPr>
              <a:picLocks/>
            </p:cNvPicPr>
            <p:nvPr/>
          </p:nvPicPr>
          <p:blipFill>
            <a:blip r:embed="rId6"/>
            <a:stretch>
              <a:fillRect/>
            </a:stretch>
          </p:blipFill>
          <p:spPr>
            <a:xfrm>
              <a:off x="-1" y="0"/>
              <a:ext cx="5791201" cy="4843933"/>
            </a:xfrm>
            <a:prstGeom prst="rect">
              <a:avLst/>
            </a:prstGeom>
            <a:effectLst/>
          </p:spPr>
        </p:pic>
      </p:grpSp>
    </p:spTree>
  </p:cSld>
  <p:clrMapOvr>
    <a:masterClrMapping/>
  </p:clrMapOvr>
  <p:transition spd="me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 name="“However trifling this or that wrong act may seem in the eyes of men, no sin is small in the sight of God. Man’s judgment is partial, imperfect; but God estimates all things as they really are. The drunkard is despised and is told that his sin will exclude him from heaven; while pride, selfishness, and covetousness too often go unrebuked..."/>
          <p:cNvSpPr/>
          <p:nvPr/>
        </p:nvSpPr>
        <p:spPr>
          <a:xfrm>
            <a:off x="1193800" y="1357868"/>
            <a:ext cx="10985500" cy="7304564"/>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p>
            <a:pPr marR="457200" defTabSz="457200">
              <a:defRPr sz="4800">
                <a:solidFill>
                  <a:srgbClr val="000000"/>
                </a:solidFill>
                <a:latin typeface="Calibri"/>
                <a:ea typeface="Calibri"/>
                <a:cs typeface="Calibri"/>
                <a:sym typeface="Calibri"/>
              </a:defRPr>
            </a:pPr>
            <a:r>
              <a:rPr sz="4200" dirty="0" smtClean="0"/>
              <a:t>“</a:t>
            </a:r>
            <a:r>
              <a:rPr lang="en-US" sz="4200" dirty="0">
                <a:latin typeface="Lucida Grande"/>
                <a:ea typeface="Lucida Grande"/>
                <a:cs typeface="Lucida Grande"/>
                <a:sym typeface="Lucida Grande"/>
              </a:rPr>
              <a:t>Он, как и люди, по-разному оценивает степень виновности, но никакой грех не является малым в глазах Божьих. </a:t>
            </a:r>
            <a:r>
              <a:rPr lang="en-US" sz="4200" dirty="0" err="1">
                <a:latin typeface="Lucida Grande"/>
                <a:ea typeface="Lucida Grande"/>
                <a:cs typeface="Lucida Grande"/>
                <a:sym typeface="Lucida Grande"/>
              </a:rPr>
              <a:t>Суждение</a:t>
            </a:r>
            <a:r>
              <a:rPr lang="en-US" sz="4200" dirty="0">
                <a:latin typeface="Lucida Grande"/>
                <a:ea typeface="Lucida Grande"/>
                <a:cs typeface="Lucida Grande"/>
                <a:sym typeface="Lucida Grande"/>
              </a:rPr>
              <a:t> </a:t>
            </a:r>
            <a:r>
              <a:rPr lang="en-US" sz="4200" dirty="0" err="1">
                <a:latin typeface="Lucida Grande"/>
                <a:ea typeface="Lucida Grande"/>
                <a:cs typeface="Lucida Grande"/>
                <a:sym typeface="Lucida Grande"/>
              </a:rPr>
              <a:t>человека</a:t>
            </a:r>
            <a:r>
              <a:rPr lang="en-US" sz="4200" dirty="0">
                <a:latin typeface="Lucida Grande"/>
                <a:ea typeface="Lucida Grande"/>
                <a:cs typeface="Lucida Grande"/>
                <a:sym typeface="Lucida Grande"/>
              </a:rPr>
              <a:t> </a:t>
            </a:r>
            <a:r>
              <a:rPr lang="en-US" sz="4200" dirty="0" err="1">
                <a:latin typeface="Lucida Grande"/>
                <a:ea typeface="Lucida Grande"/>
                <a:cs typeface="Lucida Grande"/>
                <a:sym typeface="Lucida Grande"/>
              </a:rPr>
              <a:t>пристрастно</a:t>
            </a:r>
            <a:r>
              <a:rPr lang="en-US" sz="4200" dirty="0">
                <a:latin typeface="Lucida Grande"/>
                <a:ea typeface="Lucida Grande"/>
                <a:cs typeface="Lucida Grande"/>
                <a:sym typeface="Lucida Grande"/>
              </a:rPr>
              <a:t> и </a:t>
            </a:r>
            <a:r>
              <a:rPr lang="en-US" sz="4200" dirty="0" err="1">
                <a:latin typeface="Lucida Grande"/>
                <a:ea typeface="Lucida Grande"/>
                <a:cs typeface="Lucida Grande"/>
                <a:sym typeface="Lucida Grande"/>
              </a:rPr>
              <a:t>несовершенно</a:t>
            </a:r>
            <a:r>
              <a:rPr lang="en-US" sz="4200" dirty="0">
                <a:latin typeface="Lucida Grande"/>
                <a:ea typeface="Lucida Grande"/>
                <a:cs typeface="Lucida Grande"/>
                <a:sym typeface="Lucida Grande"/>
              </a:rPr>
              <a:t>, а </a:t>
            </a:r>
            <a:r>
              <a:rPr lang="en-US" sz="4200" dirty="0" err="1">
                <a:latin typeface="Lucida Grande"/>
                <a:ea typeface="Lucida Grande"/>
                <a:cs typeface="Lucida Grande"/>
                <a:sym typeface="Lucida Grande"/>
              </a:rPr>
              <a:t>Бог</a:t>
            </a:r>
            <a:r>
              <a:rPr lang="en-US" sz="4200" dirty="0">
                <a:latin typeface="Lucida Grande"/>
                <a:ea typeface="Lucida Grande"/>
                <a:cs typeface="Lucida Grande"/>
                <a:sym typeface="Lucida Grande"/>
              </a:rPr>
              <a:t> </a:t>
            </a:r>
            <a:r>
              <a:rPr lang="en-US" sz="4200" dirty="0" err="1">
                <a:latin typeface="Lucida Grande"/>
                <a:ea typeface="Lucida Grande"/>
                <a:cs typeface="Lucida Grande"/>
                <a:sym typeface="Lucida Grande"/>
              </a:rPr>
              <a:t>судит</a:t>
            </a:r>
            <a:r>
              <a:rPr lang="en-US" sz="4200" dirty="0">
                <a:latin typeface="Lucida Grande"/>
                <a:ea typeface="Lucida Grande"/>
                <a:cs typeface="Lucida Grande"/>
                <a:sym typeface="Lucida Grande"/>
              </a:rPr>
              <a:t> </a:t>
            </a:r>
            <a:r>
              <a:rPr lang="en-US" sz="4200" dirty="0" err="1">
                <a:latin typeface="Lucida Grande"/>
                <a:ea typeface="Lucida Grande"/>
                <a:cs typeface="Lucida Grande"/>
                <a:sym typeface="Lucida Grande"/>
              </a:rPr>
              <a:t>обо</a:t>
            </a:r>
            <a:r>
              <a:rPr lang="en-US" sz="4200" dirty="0">
                <a:latin typeface="Lucida Grande"/>
                <a:ea typeface="Lucida Grande"/>
                <a:cs typeface="Lucida Grande"/>
                <a:sym typeface="Lucida Grande"/>
              </a:rPr>
              <a:t> </a:t>
            </a:r>
            <a:r>
              <a:rPr lang="en-US" sz="4200" dirty="0" err="1">
                <a:latin typeface="Lucida Grande"/>
                <a:ea typeface="Lucida Grande"/>
                <a:cs typeface="Lucida Grande"/>
                <a:sym typeface="Lucida Grande"/>
              </a:rPr>
              <a:t>всем</a:t>
            </a:r>
            <a:r>
              <a:rPr lang="en-US" sz="4200" dirty="0">
                <a:latin typeface="Lucida Grande"/>
                <a:ea typeface="Lucida Grande"/>
                <a:cs typeface="Lucida Grande"/>
                <a:sym typeface="Lucida Grande"/>
              </a:rPr>
              <a:t> </a:t>
            </a:r>
            <a:r>
              <a:rPr lang="en-US" sz="4200" dirty="0" err="1">
                <a:latin typeface="Lucida Grande"/>
                <a:ea typeface="Lucida Grande"/>
                <a:cs typeface="Lucida Grande"/>
                <a:sym typeface="Lucida Grande"/>
              </a:rPr>
              <a:t>так</a:t>
            </a:r>
            <a:r>
              <a:rPr lang="en-US" sz="4200" dirty="0">
                <a:latin typeface="Lucida Grande"/>
                <a:ea typeface="Lucida Grande"/>
                <a:cs typeface="Lucida Grande"/>
                <a:sym typeface="Lucida Grande"/>
              </a:rPr>
              <a:t>, </a:t>
            </a:r>
            <a:r>
              <a:rPr lang="en-US" sz="4200" dirty="0" err="1">
                <a:latin typeface="Lucida Grande"/>
                <a:ea typeface="Lucida Grande"/>
                <a:cs typeface="Lucida Grande"/>
                <a:sym typeface="Lucida Grande"/>
              </a:rPr>
              <a:t>как</a:t>
            </a:r>
            <a:r>
              <a:rPr lang="en-US" sz="4200" dirty="0">
                <a:latin typeface="Lucida Grande"/>
                <a:ea typeface="Lucida Grande"/>
                <a:cs typeface="Lucida Grande"/>
                <a:sym typeface="Lucida Grande"/>
              </a:rPr>
              <a:t> </a:t>
            </a:r>
            <a:r>
              <a:rPr lang="en-US" sz="4200" dirty="0" err="1">
                <a:latin typeface="Lucida Grande"/>
                <a:ea typeface="Lucida Grande"/>
                <a:cs typeface="Lucida Grande"/>
                <a:sym typeface="Lucida Grande"/>
              </a:rPr>
              <a:t>оно</a:t>
            </a:r>
            <a:r>
              <a:rPr lang="en-US" sz="4200" dirty="0">
                <a:latin typeface="Lucida Grande"/>
                <a:ea typeface="Lucida Grande"/>
                <a:cs typeface="Lucida Grande"/>
                <a:sym typeface="Lucida Grande"/>
              </a:rPr>
              <a:t> </a:t>
            </a:r>
            <a:r>
              <a:rPr lang="en-US" sz="4200" dirty="0" err="1">
                <a:latin typeface="Lucida Grande"/>
                <a:ea typeface="Lucida Grande"/>
                <a:cs typeface="Lucida Grande"/>
                <a:sym typeface="Lucida Grande"/>
              </a:rPr>
              <a:t>есть</a:t>
            </a:r>
            <a:r>
              <a:rPr lang="en-US" sz="4200" dirty="0">
                <a:latin typeface="Lucida Grande"/>
                <a:ea typeface="Lucida Grande"/>
                <a:cs typeface="Lucida Grande"/>
                <a:sym typeface="Lucida Grande"/>
              </a:rPr>
              <a:t> </a:t>
            </a:r>
            <a:r>
              <a:rPr lang="en-US" sz="4200" dirty="0" err="1">
                <a:latin typeface="Lucida Grande"/>
                <a:ea typeface="Lucida Grande"/>
                <a:cs typeface="Lucida Grande"/>
                <a:sym typeface="Lucida Grande"/>
              </a:rPr>
              <a:t>на</a:t>
            </a:r>
            <a:r>
              <a:rPr lang="en-US" sz="4200" dirty="0">
                <a:latin typeface="Lucida Grande"/>
                <a:ea typeface="Lucida Grande"/>
                <a:cs typeface="Lucida Grande"/>
                <a:sym typeface="Lucida Grande"/>
              </a:rPr>
              <a:t> </a:t>
            </a:r>
            <a:r>
              <a:rPr lang="en-US" sz="4200" dirty="0" err="1">
                <a:latin typeface="Lucida Grande"/>
                <a:ea typeface="Lucida Grande"/>
                <a:cs typeface="Lucida Grande"/>
                <a:sym typeface="Lucida Grande"/>
              </a:rPr>
              <a:t>самом</a:t>
            </a:r>
            <a:r>
              <a:rPr lang="en-US" sz="4200" dirty="0">
                <a:latin typeface="Lucida Grande"/>
                <a:ea typeface="Lucida Grande"/>
                <a:cs typeface="Lucida Grande"/>
                <a:sym typeface="Lucida Grande"/>
              </a:rPr>
              <a:t> </a:t>
            </a:r>
            <a:r>
              <a:rPr lang="en-US" sz="4200" dirty="0" err="1">
                <a:latin typeface="Lucida Grande"/>
                <a:ea typeface="Lucida Grande"/>
                <a:cs typeface="Lucida Grande"/>
                <a:sym typeface="Lucida Grande"/>
              </a:rPr>
              <a:t>деле</a:t>
            </a:r>
            <a:r>
              <a:rPr lang="en-US" sz="4200" dirty="0" smtClean="0">
                <a:latin typeface="Lucida Grande"/>
                <a:ea typeface="Lucida Grande"/>
                <a:cs typeface="Lucida Grande"/>
                <a:sym typeface="Lucida Grande"/>
              </a:rPr>
              <a:t>.</a:t>
            </a:r>
            <a:endParaRPr lang="ru-RU" sz="4200" dirty="0" smtClean="0">
              <a:latin typeface="Lucida Grande"/>
              <a:ea typeface="Lucida Grande"/>
              <a:cs typeface="Lucida Grande"/>
              <a:sym typeface="Lucida Grande"/>
            </a:endParaRPr>
          </a:p>
          <a:p>
            <a:pPr marR="457200" defTabSz="457200">
              <a:defRPr sz="4800">
                <a:solidFill>
                  <a:srgbClr val="000000"/>
                </a:solidFill>
                <a:latin typeface="Calibri"/>
                <a:ea typeface="Calibri"/>
                <a:cs typeface="Calibri"/>
                <a:sym typeface="Calibri"/>
              </a:defRPr>
            </a:pPr>
            <a:r>
              <a:rPr lang="en-US" sz="4200" dirty="0" smtClean="0">
                <a:latin typeface="Lucida Grande"/>
                <a:ea typeface="Lucida Grande"/>
                <a:cs typeface="Lucida Grande"/>
                <a:sym typeface="Lucida Grande"/>
              </a:rPr>
              <a:t> </a:t>
            </a:r>
            <a:r>
              <a:rPr lang="en-US" sz="4200" dirty="0" err="1">
                <a:latin typeface="Lucida Grande"/>
                <a:ea typeface="Lucida Grande"/>
                <a:cs typeface="Lucida Grande"/>
                <a:sym typeface="Lucida Grande"/>
              </a:rPr>
              <a:t>Пьяницу</a:t>
            </a:r>
            <a:r>
              <a:rPr lang="en-US" sz="4200" dirty="0">
                <a:latin typeface="Lucida Grande"/>
                <a:ea typeface="Lucida Grande"/>
                <a:cs typeface="Lucida Grande"/>
                <a:sym typeface="Lucida Grande"/>
              </a:rPr>
              <a:t> </a:t>
            </a:r>
            <a:r>
              <a:rPr lang="en-US" sz="4200" dirty="0" err="1">
                <a:latin typeface="Lucida Grande"/>
                <a:ea typeface="Lucida Grande"/>
                <a:cs typeface="Lucida Grande"/>
                <a:sym typeface="Lucida Grande"/>
              </a:rPr>
              <a:t>презирают</a:t>
            </a:r>
            <a:r>
              <a:rPr lang="en-US" sz="4200" dirty="0">
                <a:latin typeface="Lucida Grande"/>
                <a:ea typeface="Lucida Grande"/>
                <a:cs typeface="Lucida Grande"/>
                <a:sym typeface="Lucida Grande"/>
              </a:rPr>
              <a:t>; </a:t>
            </a:r>
            <a:r>
              <a:rPr lang="en-US" sz="4200" dirty="0" err="1">
                <a:latin typeface="Lucida Grande"/>
                <a:ea typeface="Lucida Grande"/>
                <a:cs typeface="Lucida Grande"/>
                <a:sym typeface="Lucida Grande"/>
              </a:rPr>
              <a:t>ему</a:t>
            </a:r>
            <a:r>
              <a:rPr lang="en-US" sz="4200" dirty="0">
                <a:latin typeface="Lucida Grande"/>
                <a:ea typeface="Lucida Grande"/>
                <a:cs typeface="Lucida Grande"/>
                <a:sym typeface="Lucida Grande"/>
              </a:rPr>
              <a:t> </a:t>
            </a:r>
            <a:r>
              <a:rPr lang="en-US" sz="4200" dirty="0" err="1">
                <a:latin typeface="Lucida Grande"/>
                <a:ea typeface="Lucida Grande"/>
                <a:cs typeface="Lucida Grande"/>
                <a:sym typeface="Lucida Grande"/>
              </a:rPr>
              <a:t>говорят</a:t>
            </a:r>
            <a:r>
              <a:rPr lang="en-US" sz="4200" dirty="0">
                <a:latin typeface="Lucida Grande"/>
                <a:ea typeface="Lucida Grande"/>
                <a:cs typeface="Lucida Grande"/>
                <a:sym typeface="Lucida Grande"/>
              </a:rPr>
              <a:t>, </a:t>
            </a:r>
            <a:r>
              <a:rPr lang="en-US" sz="4200" dirty="0" err="1">
                <a:latin typeface="Lucida Grande"/>
                <a:ea typeface="Lucida Grande"/>
                <a:cs typeface="Lucida Grande"/>
                <a:sym typeface="Lucida Grande"/>
              </a:rPr>
              <a:t>что</a:t>
            </a:r>
            <a:r>
              <a:rPr lang="en-US" sz="4200" dirty="0">
                <a:latin typeface="Lucida Grande"/>
                <a:ea typeface="Lucida Grande"/>
                <a:cs typeface="Lucida Grande"/>
                <a:sym typeface="Lucida Grande"/>
              </a:rPr>
              <a:t> </a:t>
            </a:r>
            <a:r>
              <a:rPr lang="en-US" sz="4200" dirty="0" err="1">
                <a:latin typeface="Lucida Grande"/>
                <a:ea typeface="Lucida Grande"/>
                <a:cs typeface="Lucida Grande"/>
                <a:sym typeface="Lucida Grande"/>
              </a:rPr>
              <a:t>его</a:t>
            </a:r>
            <a:r>
              <a:rPr lang="en-US" sz="4200" dirty="0">
                <a:latin typeface="Lucida Grande"/>
                <a:ea typeface="Lucida Grande"/>
                <a:cs typeface="Lucida Grande"/>
                <a:sym typeface="Lucida Grande"/>
              </a:rPr>
              <a:t> </a:t>
            </a:r>
            <a:r>
              <a:rPr lang="en-US" sz="4200" dirty="0" err="1">
                <a:latin typeface="Lucida Grande"/>
                <a:ea typeface="Lucida Grande"/>
                <a:cs typeface="Lucida Grande"/>
                <a:sym typeface="Lucida Grande"/>
              </a:rPr>
              <a:t>грех</a:t>
            </a:r>
            <a:r>
              <a:rPr lang="en-US" sz="4200" dirty="0">
                <a:latin typeface="Lucida Grande"/>
                <a:ea typeface="Lucida Grande"/>
                <a:cs typeface="Lucida Grande"/>
                <a:sym typeface="Lucida Grande"/>
              </a:rPr>
              <a:t> </a:t>
            </a:r>
            <a:r>
              <a:rPr lang="en-US" sz="4200" dirty="0" err="1">
                <a:latin typeface="Lucida Grande"/>
                <a:ea typeface="Lucida Grande"/>
                <a:cs typeface="Lucida Grande"/>
                <a:sym typeface="Lucida Grande"/>
              </a:rPr>
              <a:t>закроет</a:t>
            </a:r>
            <a:r>
              <a:rPr lang="en-US" sz="4200" dirty="0">
                <a:latin typeface="Lucida Grande"/>
                <a:ea typeface="Lucida Grande"/>
                <a:cs typeface="Lucida Grande"/>
                <a:sym typeface="Lucida Grande"/>
              </a:rPr>
              <a:t> </a:t>
            </a:r>
            <a:r>
              <a:rPr lang="en-US" sz="4200" dirty="0" err="1">
                <a:latin typeface="Lucida Grande"/>
                <a:ea typeface="Lucida Grande"/>
                <a:cs typeface="Lucida Grande"/>
                <a:sym typeface="Lucida Grande"/>
              </a:rPr>
              <a:t>ему</a:t>
            </a:r>
            <a:r>
              <a:rPr lang="en-US" sz="4200" dirty="0">
                <a:latin typeface="Lucida Grande"/>
                <a:ea typeface="Lucida Grande"/>
                <a:cs typeface="Lucida Grande"/>
                <a:sym typeface="Lucida Grande"/>
              </a:rPr>
              <a:t> </a:t>
            </a:r>
            <a:r>
              <a:rPr lang="en-US" sz="4200" dirty="0" err="1">
                <a:latin typeface="Lucida Grande"/>
                <a:ea typeface="Lucida Grande"/>
                <a:cs typeface="Lucida Grande"/>
                <a:sym typeface="Lucida Grande"/>
              </a:rPr>
              <a:t>доступ</a:t>
            </a:r>
            <a:r>
              <a:rPr lang="en-US" sz="4200" dirty="0">
                <a:latin typeface="Lucida Grande"/>
                <a:ea typeface="Lucida Grande"/>
                <a:cs typeface="Lucida Grande"/>
                <a:sym typeface="Lucida Grande"/>
              </a:rPr>
              <a:t> в </a:t>
            </a:r>
            <a:r>
              <a:rPr lang="en-US" sz="4200" dirty="0" err="1">
                <a:latin typeface="Lucida Grande"/>
                <a:ea typeface="Lucida Grande"/>
                <a:cs typeface="Lucida Grande"/>
                <a:sym typeface="Lucida Grande"/>
              </a:rPr>
              <a:t>рай</a:t>
            </a:r>
            <a:r>
              <a:rPr lang="en-US" sz="4200" b="1" dirty="0" smtClean="0">
                <a:latin typeface="Lucida Grande"/>
                <a:ea typeface="Lucida Grande"/>
                <a:cs typeface="Lucida Grande"/>
                <a:sym typeface="Lucida Grande"/>
              </a:rPr>
              <a:t>.</a:t>
            </a:r>
            <a:endParaRPr lang="ru-RU" sz="4200" b="1" dirty="0" smtClean="0">
              <a:latin typeface="Lucida Grande"/>
              <a:ea typeface="Lucida Grande"/>
              <a:cs typeface="Lucida Grande"/>
              <a:sym typeface="Lucida Grande"/>
            </a:endParaRPr>
          </a:p>
          <a:p>
            <a:pPr marR="457200" defTabSz="457200">
              <a:defRPr sz="4800">
                <a:solidFill>
                  <a:srgbClr val="000000"/>
                </a:solidFill>
                <a:latin typeface="Calibri"/>
                <a:ea typeface="Calibri"/>
                <a:cs typeface="Calibri"/>
                <a:sym typeface="Calibri"/>
              </a:defRPr>
            </a:pPr>
            <a:r>
              <a:rPr lang="en-US" sz="4200" b="1" dirty="0" smtClean="0">
                <a:latin typeface="Lucida Grande"/>
                <a:ea typeface="Lucida Grande"/>
                <a:cs typeface="Lucida Grande"/>
                <a:sym typeface="Lucida Grande"/>
              </a:rPr>
              <a:t> </a:t>
            </a:r>
            <a:r>
              <a:rPr lang="en-US" sz="4200" b="1" dirty="0">
                <a:latin typeface="Lucida Grande"/>
                <a:ea typeface="Lucida Grande"/>
                <a:cs typeface="Lucida Grande"/>
                <a:sym typeface="Lucida Grande"/>
              </a:rPr>
              <a:t>В </a:t>
            </a:r>
            <a:r>
              <a:rPr lang="en-US" sz="4200" b="1" dirty="0" err="1">
                <a:latin typeface="Lucida Grande"/>
                <a:ea typeface="Lucida Grande"/>
                <a:cs typeface="Lucida Grande"/>
                <a:sym typeface="Lucida Grande"/>
              </a:rPr>
              <a:t>то</a:t>
            </a:r>
            <a:r>
              <a:rPr lang="en-US" sz="4200" b="1" dirty="0">
                <a:latin typeface="Lucida Grande"/>
                <a:ea typeface="Lucida Grande"/>
                <a:cs typeface="Lucida Grande"/>
                <a:sym typeface="Lucida Grande"/>
              </a:rPr>
              <a:t> </a:t>
            </a:r>
            <a:r>
              <a:rPr lang="en-US" sz="4200" b="1" dirty="0" err="1">
                <a:latin typeface="Lucida Grande"/>
                <a:ea typeface="Lucida Grande"/>
                <a:cs typeface="Lucida Grande"/>
                <a:sym typeface="Lucida Grande"/>
              </a:rPr>
              <a:t>же</a:t>
            </a:r>
            <a:r>
              <a:rPr lang="en-US" sz="4200" b="1" dirty="0">
                <a:latin typeface="Lucida Grande"/>
                <a:ea typeface="Lucida Grande"/>
                <a:cs typeface="Lucida Grande"/>
                <a:sym typeface="Lucida Grande"/>
              </a:rPr>
              <a:t> </a:t>
            </a:r>
            <a:r>
              <a:rPr lang="en-US" sz="4200" b="1" dirty="0" err="1">
                <a:latin typeface="Lucida Grande"/>
                <a:ea typeface="Lucida Grande"/>
                <a:cs typeface="Lucida Grande"/>
                <a:sym typeface="Lucida Grande"/>
              </a:rPr>
              <a:t>самое</a:t>
            </a:r>
            <a:r>
              <a:rPr lang="en-US" sz="4200" b="1" dirty="0">
                <a:latin typeface="Lucida Grande"/>
                <a:ea typeface="Lucida Grande"/>
                <a:cs typeface="Lucida Grande"/>
                <a:sym typeface="Lucida Grande"/>
              </a:rPr>
              <a:t> </a:t>
            </a:r>
            <a:r>
              <a:rPr lang="en-US" sz="4200" b="1" dirty="0" err="1">
                <a:latin typeface="Lucida Grande"/>
                <a:ea typeface="Lucida Grande"/>
                <a:cs typeface="Lucida Grande"/>
                <a:sym typeface="Lucida Grande"/>
              </a:rPr>
              <a:t>время</a:t>
            </a:r>
            <a:r>
              <a:rPr lang="en-US" sz="4200" b="1" dirty="0">
                <a:latin typeface="Lucida Grande"/>
                <a:ea typeface="Lucida Grande"/>
                <a:cs typeface="Lucida Grande"/>
                <a:sym typeface="Lucida Grande"/>
              </a:rPr>
              <a:t>, </a:t>
            </a:r>
            <a:r>
              <a:rPr lang="en-US" sz="4200" b="1" dirty="0" err="1">
                <a:latin typeface="Lucida Grande"/>
                <a:ea typeface="Lucida Grande"/>
                <a:cs typeface="Lucida Grande"/>
                <a:sym typeface="Lucida Grande"/>
              </a:rPr>
              <a:t>гордость</a:t>
            </a:r>
            <a:r>
              <a:rPr lang="en-US" sz="4200" b="1" dirty="0">
                <a:latin typeface="Lucida Grande"/>
                <a:ea typeface="Lucida Grande"/>
                <a:cs typeface="Lucida Grande"/>
                <a:sym typeface="Lucida Grande"/>
              </a:rPr>
              <a:t>, </a:t>
            </a:r>
            <a:r>
              <a:rPr lang="en-US" sz="4200" b="1" dirty="0" err="1">
                <a:latin typeface="Lucida Grande"/>
                <a:ea typeface="Lucida Grande"/>
                <a:cs typeface="Lucida Grande"/>
                <a:sym typeface="Lucida Grande"/>
              </a:rPr>
              <a:t>себялюбие</a:t>
            </a:r>
            <a:r>
              <a:rPr lang="en-US" sz="4200" b="1" dirty="0">
                <a:latin typeface="Lucida Grande"/>
                <a:ea typeface="Lucida Grande"/>
                <a:cs typeface="Lucida Grande"/>
                <a:sym typeface="Lucida Grande"/>
              </a:rPr>
              <a:t> и </a:t>
            </a:r>
            <a:r>
              <a:rPr lang="en-US" sz="4200" b="1" dirty="0" err="1">
                <a:latin typeface="Lucida Grande"/>
                <a:ea typeface="Lucida Grande"/>
                <a:cs typeface="Lucida Grande"/>
                <a:sym typeface="Lucida Grande"/>
              </a:rPr>
              <a:t>жадность</a:t>
            </a:r>
            <a:r>
              <a:rPr lang="en-US" sz="4200" b="1" dirty="0">
                <a:latin typeface="Lucida Grande"/>
                <a:ea typeface="Lucida Grande"/>
                <a:cs typeface="Lucida Grande"/>
                <a:sym typeface="Lucida Grande"/>
              </a:rPr>
              <a:t> </a:t>
            </a:r>
            <a:r>
              <a:rPr lang="en-US" sz="4200" b="1" dirty="0" err="1">
                <a:latin typeface="Lucida Grande"/>
                <a:ea typeface="Lucida Grande"/>
                <a:cs typeface="Lucida Grande"/>
                <a:sym typeface="Lucida Grande"/>
              </a:rPr>
              <a:t>очень</a:t>
            </a:r>
            <a:r>
              <a:rPr lang="en-US" sz="4200" b="1" dirty="0">
                <a:latin typeface="Lucida Grande"/>
                <a:ea typeface="Lucida Grande"/>
                <a:cs typeface="Lucida Grande"/>
                <a:sym typeface="Lucida Grande"/>
              </a:rPr>
              <a:t> </a:t>
            </a:r>
            <a:r>
              <a:rPr lang="en-US" sz="4200" b="1" dirty="0" err="1">
                <a:latin typeface="Lucida Grande"/>
                <a:ea typeface="Lucida Grande"/>
                <a:cs typeface="Lucida Grande"/>
                <a:sym typeface="Lucida Grande"/>
              </a:rPr>
              <a:t>часто</a:t>
            </a:r>
            <a:r>
              <a:rPr lang="en-US" sz="4200" b="1" dirty="0">
                <a:latin typeface="Lucida Grande"/>
                <a:ea typeface="Lucida Grande"/>
                <a:cs typeface="Lucida Grande"/>
                <a:sym typeface="Lucida Grande"/>
              </a:rPr>
              <a:t> </a:t>
            </a:r>
            <a:r>
              <a:rPr lang="en-US" sz="4200" b="1" dirty="0" err="1">
                <a:latin typeface="Lucida Grande"/>
                <a:ea typeface="Lucida Grande"/>
                <a:cs typeface="Lucida Grande"/>
                <a:sym typeface="Lucida Grande"/>
              </a:rPr>
              <a:t>остаются</a:t>
            </a:r>
            <a:r>
              <a:rPr lang="en-US" sz="4200" b="1" dirty="0">
                <a:latin typeface="Lucida Grande"/>
                <a:ea typeface="Lucida Grande"/>
                <a:cs typeface="Lucida Grande"/>
                <a:sym typeface="Lucida Grande"/>
              </a:rPr>
              <a:t> </a:t>
            </a:r>
            <a:r>
              <a:rPr lang="en-US" sz="4200" b="1" dirty="0" err="1">
                <a:latin typeface="Lucida Grande"/>
                <a:ea typeface="Lucida Grande"/>
                <a:cs typeface="Lucida Grande"/>
                <a:sym typeface="Lucida Grande"/>
              </a:rPr>
              <a:t>без</a:t>
            </a:r>
            <a:r>
              <a:rPr lang="en-US" sz="4200" b="1" dirty="0">
                <a:latin typeface="Lucida Grande"/>
                <a:ea typeface="Lucida Grande"/>
                <a:cs typeface="Lucida Grande"/>
                <a:sym typeface="Lucida Grande"/>
              </a:rPr>
              <a:t> </a:t>
            </a:r>
            <a:r>
              <a:rPr lang="en-US" sz="4200" b="1" dirty="0" err="1" smtClean="0">
                <a:latin typeface="Lucida Grande"/>
                <a:ea typeface="Lucida Grande"/>
                <a:cs typeface="Lucida Grande"/>
                <a:sym typeface="Lucida Grande"/>
              </a:rPr>
              <a:t>порицания</a:t>
            </a:r>
            <a:r>
              <a:rPr lang="en-US" dirty="0" smtClean="0"/>
              <a:t>. </a:t>
            </a:r>
            <a:r>
              <a:rPr lang="en-US" dirty="0"/>
              <a:t>. .</a:t>
            </a:r>
            <a:endParaRPr dirty="0"/>
          </a:p>
        </p:txBody>
      </p:sp>
    </p:spTree>
  </p:cSld>
  <p:clrMapOvr>
    <a:masterClrMapping/>
  </p:clrMapOvr>
  <p:transition spd="med"/>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 name="...But these are sins that are especially offensive to God; for they are contrary to the benevolence of His character, to that unselfish love which is the very atmosphere of the unfallen universe. He who falls into some of the grosser sins may feel a sense of his shame and poverty and his need of the grace of Christ..."/>
          <p:cNvSpPr/>
          <p:nvPr/>
        </p:nvSpPr>
        <p:spPr>
          <a:xfrm>
            <a:off x="840275" y="756503"/>
            <a:ext cx="11531601" cy="8227893"/>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lvl1pPr marR="457200" defTabSz="457200">
              <a:defRPr sz="4800">
                <a:solidFill>
                  <a:srgbClr val="000000"/>
                </a:solidFill>
                <a:latin typeface="Calibri"/>
                <a:ea typeface="Calibri"/>
                <a:cs typeface="Calibri"/>
                <a:sym typeface="Calibri"/>
              </a:defRPr>
            </a:lvl1pPr>
          </a:lstStyle>
          <a:p>
            <a:r>
              <a:rPr lang="ru-RU" dirty="0"/>
              <a:t>но именно эти грехи наиболее оскорбительны для Бога</a:t>
            </a:r>
            <a:r>
              <a:rPr lang="ru-RU" dirty="0" smtClean="0"/>
              <a:t>,</a:t>
            </a:r>
          </a:p>
          <a:p>
            <a:r>
              <a:rPr lang="ru-RU" dirty="0" smtClean="0"/>
              <a:t> </a:t>
            </a:r>
            <a:r>
              <a:rPr lang="ru-RU" dirty="0"/>
              <a:t>ибо они представляют собой прямую противоположность Его доброте и человеколюбию, и той бескорыстной любви, которая царит в атмосфере </a:t>
            </a:r>
            <a:r>
              <a:rPr lang="ru-RU" dirty="0" err="1"/>
              <a:t>непавшей</a:t>
            </a:r>
            <a:r>
              <a:rPr lang="ru-RU" dirty="0"/>
              <a:t> Вселенной</a:t>
            </a:r>
            <a:r>
              <a:rPr lang="ru-RU" dirty="0" smtClean="0"/>
              <a:t>.</a:t>
            </a:r>
          </a:p>
          <a:p>
            <a:r>
              <a:rPr lang="ru-RU" dirty="0" smtClean="0"/>
              <a:t> </a:t>
            </a:r>
            <a:r>
              <a:rPr lang="ru-RU" dirty="0"/>
              <a:t>Человек, совершивший тяжкий грех, может чувствовать стыд, сознавать свое убожество и нужду в благодати </a:t>
            </a:r>
            <a:r>
              <a:rPr lang="ru-RU" dirty="0" smtClean="0"/>
              <a:t>Христовой</a:t>
            </a:r>
            <a:r>
              <a:rPr lang="en-US" dirty="0" smtClean="0"/>
              <a:t> </a:t>
            </a:r>
            <a:r>
              <a:rPr lang="en-US" dirty="0"/>
              <a:t>. . .</a:t>
            </a:r>
            <a:endParaRPr dirty="0"/>
          </a:p>
        </p:txBody>
      </p:sp>
    </p:spTree>
  </p:cSld>
  <p:clrMapOvr>
    <a:masterClrMapping/>
  </p:clrMapOvr>
  <p:transition spd="me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 name="... But pride feels no need, and so it closes the heart against Christ and the infinite blessings He came to give.”…"/>
          <p:cNvSpPr/>
          <p:nvPr/>
        </p:nvSpPr>
        <p:spPr>
          <a:xfrm>
            <a:off x="979975" y="3264595"/>
            <a:ext cx="11036301" cy="3795911"/>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p>
            <a:pPr marR="457200" defTabSz="457200">
              <a:defRPr sz="4800">
                <a:solidFill>
                  <a:srgbClr val="000000"/>
                </a:solidFill>
                <a:latin typeface="Calibri"/>
                <a:ea typeface="Calibri"/>
                <a:cs typeface="Calibri"/>
                <a:sym typeface="Calibri"/>
              </a:defRPr>
            </a:pPr>
            <a:r>
              <a:rPr lang="mr-IN" sz="4800" b="1" dirty="0" smtClean="0">
                <a:latin typeface="Lucida Grande"/>
                <a:ea typeface="Lucida Grande"/>
                <a:cs typeface="Lucida Grande"/>
                <a:sym typeface="Lucida Grande"/>
              </a:rPr>
              <a:t>…</a:t>
            </a:r>
            <a:r>
              <a:rPr lang="en-US" sz="4800" b="1" dirty="0" err="1" smtClean="0">
                <a:latin typeface="Lucida Grande"/>
                <a:ea typeface="Lucida Grande"/>
                <a:cs typeface="Lucida Grande"/>
                <a:sym typeface="Lucida Grande"/>
              </a:rPr>
              <a:t>но</a:t>
            </a:r>
            <a:r>
              <a:rPr lang="en-US" sz="4800" b="1" dirty="0" smtClean="0">
                <a:latin typeface="Lucida Grande"/>
                <a:ea typeface="Lucida Grande"/>
                <a:cs typeface="Lucida Grande"/>
                <a:sym typeface="Lucida Grande"/>
              </a:rPr>
              <a:t> </a:t>
            </a:r>
            <a:r>
              <a:rPr lang="en-US" sz="4800" b="1" dirty="0" err="1">
                <a:latin typeface="Lucida Grande"/>
                <a:ea typeface="Lucida Grande"/>
                <a:cs typeface="Lucida Grande"/>
                <a:sym typeface="Lucida Grande"/>
              </a:rPr>
              <a:t>гордый</a:t>
            </a:r>
            <a:r>
              <a:rPr lang="en-US" sz="4800" b="1" dirty="0">
                <a:latin typeface="Lucida Grande"/>
                <a:ea typeface="Lucida Grande"/>
                <a:cs typeface="Lucida Grande"/>
                <a:sym typeface="Lucida Grande"/>
              </a:rPr>
              <a:t> </a:t>
            </a:r>
            <a:r>
              <a:rPr lang="en-US" sz="4800" b="1" dirty="0" err="1">
                <a:latin typeface="Lucida Grande"/>
                <a:ea typeface="Lucida Grande"/>
                <a:cs typeface="Lucida Grande"/>
                <a:sym typeface="Lucida Grande"/>
              </a:rPr>
              <a:t>ни</a:t>
            </a:r>
            <a:r>
              <a:rPr lang="en-US" sz="4800" b="1" dirty="0">
                <a:latin typeface="Lucida Grande"/>
                <a:ea typeface="Lucida Grande"/>
                <a:cs typeface="Lucida Grande"/>
                <a:sym typeface="Lucida Grande"/>
              </a:rPr>
              <a:t> </a:t>
            </a:r>
            <a:r>
              <a:rPr lang="en-US" sz="4800" b="1" dirty="0" err="1">
                <a:latin typeface="Lucida Grande"/>
                <a:ea typeface="Lucida Grande"/>
                <a:cs typeface="Lucida Grande"/>
                <a:sym typeface="Lucida Grande"/>
              </a:rPr>
              <a:t>в</a:t>
            </a:r>
            <a:r>
              <a:rPr lang="en-US" sz="4800" b="1" dirty="0">
                <a:latin typeface="Lucida Grande"/>
                <a:ea typeface="Lucida Grande"/>
                <a:cs typeface="Lucida Grande"/>
                <a:sym typeface="Lucida Grande"/>
              </a:rPr>
              <a:t> </a:t>
            </a:r>
            <a:r>
              <a:rPr lang="en-US" sz="4800" b="1" dirty="0" err="1">
                <a:latin typeface="Lucida Grande"/>
                <a:ea typeface="Lucida Grande"/>
                <a:cs typeface="Lucida Grande"/>
                <a:sym typeface="Lucida Grande"/>
              </a:rPr>
              <a:t>чем</a:t>
            </a:r>
            <a:r>
              <a:rPr lang="en-US" sz="4800" b="1" dirty="0">
                <a:latin typeface="Lucida Grande"/>
                <a:ea typeface="Lucida Grande"/>
                <a:cs typeface="Lucida Grande"/>
                <a:sym typeface="Lucida Grande"/>
              </a:rPr>
              <a:t> </a:t>
            </a:r>
            <a:r>
              <a:rPr lang="en-US" sz="4800" b="1" dirty="0" err="1">
                <a:latin typeface="Lucida Grande"/>
                <a:ea typeface="Lucida Grande"/>
                <a:cs typeface="Lucida Grande"/>
                <a:sym typeface="Lucida Grande"/>
              </a:rPr>
              <a:t>не</a:t>
            </a:r>
            <a:r>
              <a:rPr lang="en-US" sz="4800" b="1" dirty="0">
                <a:latin typeface="Lucida Grande"/>
                <a:ea typeface="Lucida Grande"/>
                <a:cs typeface="Lucida Grande"/>
                <a:sym typeface="Lucida Grande"/>
              </a:rPr>
              <a:t> </a:t>
            </a:r>
            <a:r>
              <a:rPr lang="en-US" sz="4800" b="1" dirty="0" err="1">
                <a:latin typeface="Lucida Grande"/>
                <a:ea typeface="Lucida Grande"/>
                <a:cs typeface="Lucida Grande"/>
                <a:sym typeface="Lucida Grande"/>
              </a:rPr>
              <a:t>нуждается</a:t>
            </a:r>
            <a:r>
              <a:rPr lang="en-US" sz="4800" dirty="0">
                <a:latin typeface="Lucida Grande"/>
                <a:ea typeface="Lucida Grande"/>
                <a:cs typeface="Lucida Grande"/>
                <a:sym typeface="Lucida Grande"/>
              </a:rPr>
              <a:t>, </a:t>
            </a:r>
            <a:r>
              <a:rPr lang="en-US" sz="4800" dirty="0" err="1">
                <a:latin typeface="Lucida Grande"/>
                <a:ea typeface="Lucida Grande"/>
                <a:cs typeface="Lucida Grande"/>
                <a:sym typeface="Lucida Grande"/>
              </a:rPr>
              <a:t>поэтому</a:t>
            </a:r>
            <a:r>
              <a:rPr lang="en-US" sz="4800" dirty="0">
                <a:latin typeface="Lucida Grande"/>
                <a:ea typeface="Lucida Grande"/>
                <a:cs typeface="Lucida Grande"/>
                <a:sym typeface="Lucida Grande"/>
              </a:rPr>
              <a:t> </a:t>
            </a:r>
            <a:r>
              <a:rPr lang="en-US" sz="4800" dirty="0" err="1">
                <a:latin typeface="Lucida Grande"/>
                <a:ea typeface="Lucida Grande"/>
                <a:cs typeface="Lucida Grande"/>
                <a:sym typeface="Lucida Grande"/>
              </a:rPr>
              <a:t>его</a:t>
            </a:r>
            <a:r>
              <a:rPr lang="en-US" sz="4800" dirty="0">
                <a:latin typeface="Lucida Grande"/>
                <a:ea typeface="Lucida Grande"/>
                <a:cs typeface="Lucida Grande"/>
                <a:sym typeface="Lucida Grande"/>
              </a:rPr>
              <a:t> </a:t>
            </a:r>
            <a:r>
              <a:rPr lang="en-US" sz="4800" dirty="0" err="1">
                <a:latin typeface="Lucida Grande"/>
                <a:ea typeface="Lucida Grande"/>
                <a:cs typeface="Lucida Grande"/>
                <a:sym typeface="Lucida Grande"/>
              </a:rPr>
              <a:t>сердце</a:t>
            </a:r>
            <a:r>
              <a:rPr lang="en-US" sz="4800" dirty="0">
                <a:latin typeface="Lucida Grande"/>
                <a:ea typeface="Lucida Grande"/>
                <a:cs typeface="Lucida Grande"/>
                <a:sym typeface="Lucida Grande"/>
              </a:rPr>
              <a:t> </a:t>
            </a:r>
            <a:r>
              <a:rPr lang="en-US" sz="4800" dirty="0" err="1">
                <a:latin typeface="Lucida Grande"/>
                <a:ea typeface="Lucida Grande"/>
                <a:cs typeface="Lucida Grande"/>
                <a:sym typeface="Lucida Grande"/>
              </a:rPr>
              <a:t>закрыто</a:t>
            </a:r>
            <a:r>
              <a:rPr lang="en-US" sz="4800" dirty="0">
                <a:latin typeface="Lucida Grande"/>
                <a:ea typeface="Lucida Grande"/>
                <a:cs typeface="Lucida Grande"/>
                <a:sym typeface="Lucida Grande"/>
              </a:rPr>
              <a:t> </a:t>
            </a:r>
            <a:r>
              <a:rPr lang="en-US" sz="4800" dirty="0" err="1">
                <a:latin typeface="Lucida Grande"/>
                <a:ea typeface="Lucida Grande"/>
                <a:cs typeface="Lucida Grande"/>
                <a:sym typeface="Lucida Grande"/>
              </a:rPr>
              <a:t>для</a:t>
            </a:r>
            <a:r>
              <a:rPr lang="en-US" sz="4800" dirty="0">
                <a:latin typeface="Lucida Grande"/>
                <a:ea typeface="Lucida Grande"/>
                <a:cs typeface="Lucida Grande"/>
                <a:sym typeface="Lucida Grande"/>
              </a:rPr>
              <a:t> </a:t>
            </a:r>
            <a:r>
              <a:rPr lang="en-US" sz="4800" dirty="0" err="1">
                <a:latin typeface="Lucida Grande"/>
                <a:ea typeface="Lucida Grande"/>
                <a:cs typeface="Lucida Grande"/>
                <a:sym typeface="Lucida Grande"/>
              </a:rPr>
              <a:t>Христа</a:t>
            </a:r>
            <a:r>
              <a:rPr lang="en-US" sz="4800" dirty="0">
                <a:latin typeface="Lucida Grande"/>
                <a:ea typeface="Lucida Grande"/>
                <a:cs typeface="Lucida Grande"/>
                <a:sym typeface="Lucida Grande"/>
              </a:rPr>
              <a:t> </a:t>
            </a:r>
            <a:r>
              <a:rPr lang="en-US" sz="4800" dirty="0" err="1">
                <a:latin typeface="Lucida Grande"/>
                <a:ea typeface="Lucida Grande"/>
                <a:cs typeface="Lucida Grande"/>
                <a:sym typeface="Lucida Grande"/>
              </a:rPr>
              <a:t>и</a:t>
            </a:r>
            <a:r>
              <a:rPr lang="en-US" sz="4800" dirty="0">
                <a:latin typeface="Lucida Grande"/>
                <a:ea typeface="Lucida Grande"/>
                <a:cs typeface="Lucida Grande"/>
                <a:sym typeface="Lucida Grande"/>
              </a:rPr>
              <a:t> </a:t>
            </a:r>
            <a:r>
              <a:rPr lang="en-US" sz="4800" dirty="0" err="1">
                <a:latin typeface="Lucida Grande"/>
                <a:ea typeface="Lucida Grande"/>
                <a:cs typeface="Lucida Grande"/>
                <a:sym typeface="Lucida Grande"/>
              </a:rPr>
              <a:t>Его</a:t>
            </a:r>
            <a:r>
              <a:rPr lang="en-US" sz="4800" dirty="0">
                <a:latin typeface="Lucida Grande"/>
                <a:ea typeface="Lucida Grande"/>
                <a:cs typeface="Lucida Grande"/>
                <a:sym typeface="Lucida Grande"/>
              </a:rPr>
              <a:t> </a:t>
            </a:r>
            <a:r>
              <a:rPr lang="en-US" sz="4800" dirty="0" err="1">
                <a:latin typeface="Lucida Grande"/>
                <a:ea typeface="Lucida Grande"/>
                <a:cs typeface="Lucida Grande"/>
                <a:sym typeface="Lucida Grande"/>
              </a:rPr>
              <a:t>неисчислимых</a:t>
            </a:r>
            <a:r>
              <a:rPr lang="en-US" sz="4800" dirty="0">
                <a:latin typeface="Lucida Grande"/>
                <a:ea typeface="Lucida Grande"/>
                <a:cs typeface="Lucida Grande"/>
                <a:sym typeface="Lucida Grande"/>
              </a:rPr>
              <a:t> </a:t>
            </a:r>
            <a:r>
              <a:rPr lang="en-US" sz="4800" dirty="0" err="1">
                <a:latin typeface="Lucida Grande"/>
                <a:ea typeface="Lucida Grande"/>
                <a:cs typeface="Lucida Grande"/>
                <a:sym typeface="Lucida Grande"/>
              </a:rPr>
              <a:t>благословений</a:t>
            </a:r>
            <a:r>
              <a:rPr lang="en-US" sz="4800" dirty="0">
                <a:latin typeface="Lucida Grande"/>
                <a:ea typeface="Lucida Grande"/>
                <a:cs typeface="Lucida Grande"/>
                <a:sym typeface="Lucida Grande"/>
              </a:rPr>
              <a:t>”.</a:t>
            </a:r>
            <a:r>
              <a:rPr lang="en-US" dirty="0"/>
              <a:t> </a:t>
            </a:r>
            <a:r>
              <a:rPr lang="en-US" sz="4800" i="1" dirty="0" err="1">
                <a:latin typeface="Lucida Grande"/>
                <a:ea typeface="Lucida Grande"/>
                <a:cs typeface="Lucida Grande"/>
                <a:sym typeface="Lucida Grande"/>
              </a:rPr>
              <a:t>Путь</a:t>
            </a:r>
            <a:r>
              <a:rPr lang="en-US" sz="4800" i="1" dirty="0">
                <a:latin typeface="Lucida Grande"/>
                <a:ea typeface="Lucida Grande"/>
                <a:cs typeface="Lucida Grande"/>
                <a:sym typeface="Lucida Grande"/>
              </a:rPr>
              <a:t> </a:t>
            </a:r>
            <a:r>
              <a:rPr lang="en-US" sz="4800" i="1" dirty="0" err="1">
                <a:latin typeface="Lucida Grande"/>
                <a:ea typeface="Lucida Grande"/>
                <a:cs typeface="Lucida Grande"/>
                <a:sym typeface="Lucida Grande"/>
              </a:rPr>
              <a:t>ко</a:t>
            </a:r>
            <a:r>
              <a:rPr lang="en-US" sz="4800" i="1" dirty="0">
                <a:latin typeface="Lucida Grande"/>
                <a:ea typeface="Lucida Grande"/>
                <a:cs typeface="Lucida Grande"/>
                <a:sym typeface="Lucida Grande"/>
              </a:rPr>
              <a:t> </a:t>
            </a:r>
            <a:r>
              <a:rPr lang="en-US" sz="4800" i="1" dirty="0" err="1">
                <a:latin typeface="Lucida Grande"/>
                <a:ea typeface="Lucida Grande"/>
                <a:cs typeface="Lucida Grande"/>
                <a:sym typeface="Lucida Grande"/>
              </a:rPr>
              <a:t>Христу</a:t>
            </a:r>
            <a:r>
              <a:rPr lang="en-US" sz="4800" i="1" dirty="0">
                <a:latin typeface="Lucida Grande"/>
                <a:ea typeface="Lucida Grande"/>
                <a:cs typeface="Lucida Grande"/>
                <a:sym typeface="Lucida Grande"/>
              </a:rPr>
              <a:t>, </a:t>
            </a:r>
            <a:r>
              <a:rPr lang="en-US" sz="4800" dirty="0" err="1">
                <a:latin typeface="Lucida Grande"/>
                <a:ea typeface="Lucida Grande"/>
                <a:cs typeface="Lucida Grande"/>
                <a:sym typeface="Lucida Grande"/>
              </a:rPr>
              <a:t>с</a:t>
            </a:r>
            <a:r>
              <a:rPr lang="en-US" sz="4800" dirty="0">
                <a:latin typeface="Lucida Grande"/>
                <a:ea typeface="Lucida Grande"/>
                <a:cs typeface="Lucida Grande"/>
                <a:sym typeface="Lucida Grande"/>
              </a:rPr>
              <a:t>. </a:t>
            </a:r>
            <a:r>
              <a:rPr lang="en-US" sz="4800" dirty="0" smtClean="0">
                <a:latin typeface="Lucida Grande"/>
                <a:ea typeface="Lucida Grande"/>
                <a:cs typeface="Lucida Grande"/>
                <a:sym typeface="Lucida Grande"/>
              </a:rPr>
              <a:t>30</a:t>
            </a:r>
            <a:endParaRPr sz="2800" dirty="0"/>
          </a:p>
        </p:txBody>
      </p:sp>
    </p:spTree>
  </p:cSld>
  <p:clrMapOvr>
    <a:masterClrMapping/>
  </p:clrMapOvr>
  <p:transition spd="med"/>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Harmony">
  <a:themeElements>
    <a:clrScheme name="Harmony">
      <a:dk1>
        <a:srgbClr val="6C6963"/>
      </a:dk1>
      <a:lt1>
        <a:srgbClr val="092C6C"/>
      </a:lt1>
      <a:dk2>
        <a:srgbClr val="565F5F"/>
      </a:dk2>
      <a:lt2>
        <a:srgbClr val="C2CBCA"/>
      </a:lt2>
      <a:accent1>
        <a:srgbClr val="87AEC1"/>
      </a:accent1>
      <a:accent2>
        <a:srgbClr val="D6BB9E"/>
      </a:accent2>
      <a:accent3>
        <a:srgbClr val="CC7A69"/>
      </a:accent3>
      <a:accent4>
        <a:srgbClr val="EAAB5C"/>
      </a:accent4>
      <a:accent5>
        <a:srgbClr val="98C8C6"/>
      </a:accent5>
      <a:accent6>
        <a:srgbClr val="C3CD8B"/>
      </a:accent6>
      <a:hlink>
        <a:srgbClr val="0000FF"/>
      </a:hlink>
      <a:folHlink>
        <a:srgbClr val="FF00FF"/>
      </a:folHlink>
    </a:clrScheme>
    <a:fontScheme name="Harmony">
      <a:majorFont>
        <a:latin typeface="Baskerville"/>
        <a:ea typeface="Baskerville"/>
        <a:cs typeface="Baskerville"/>
      </a:majorFont>
      <a:minorFont>
        <a:latin typeface="Baskerville"/>
        <a:ea typeface="Baskerville"/>
        <a:cs typeface="Baskerville"/>
      </a:minorFont>
    </a:fontScheme>
    <a:fmtScheme name="Harmony">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FFFFFF"/>
            </a:solidFill>
            <a:effectLst/>
            <a:uFillTx/>
            <a:latin typeface="Hoefler Text"/>
            <a:ea typeface="Hoefler Text"/>
            <a:cs typeface="Hoefler Text"/>
            <a:sym typeface="Hoefler Tex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38100" cap="flat">
          <a:solidFill>
            <a:schemeClr val="accent5">
              <a:hueOff val="85969"/>
              <a:satOff val="-7811"/>
              <a:lumOff val="-38955"/>
            </a:schemeClr>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6C6963"/>
            </a:solidFill>
            <a:effectLst/>
            <a:uFillTx/>
            <a:latin typeface="Hoefler Text"/>
            <a:ea typeface="Hoefler Text"/>
            <a:cs typeface="Hoefler Text"/>
            <a:sym typeface="Hoefler Tex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Harmony">
  <a:themeElements>
    <a:clrScheme name="Harmony">
      <a:dk1>
        <a:srgbClr val="000000"/>
      </a:dk1>
      <a:lt1>
        <a:srgbClr val="FFFFFF"/>
      </a:lt1>
      <a:dk2>
        <a:srgbClr val="565F5F"/>
      </a:dk2>
      <a:lt2>
        <a:srgbClr val="C2CBCA"/>
      </a:lt2>
      <a:accent1>
        <a:srgbClr val="87AEC1"/>
      </a:accent1>
      <a:accent2>
        <a:srgbClr val="D6BB9E"/>
      </a:accent2>
      <a:accent3>
        <a:srgbClr val="CC7A69"/>
      </a:accent3>
      <a:accent4>
        <a:srgbClr val="EAAB5C"/>
      </a:accent4>
      <a:accent5>
        <a:srgbClr val="98C8C6"/>
      </a:accent5>
      <a:accent6>
        <a:srgbClr val="C3CD8B"/>
      </a:accent6>
      <a:hlink>
        <a:srgbClr val="0000FF"/>
      </a:hlink>
      <a:folHlink>
        <a:srgbClr val="FF00FF"/>
      </a:folHlink>
    </a:clrScheme>
    <a:fontScheme name="Harmony">
      <a:majorFont>
        <a:latin typeface="Baskerville"/>
        <a:ea typeface="Baskerville"/>
        <a:cs typeface="Baskerville"/>
      </a:majorFont>
      <a:minorFont>
        <a:latin typeface="Baskerville"/>
        <a:ea typeface="Baskerville"/>
        <a:cs typeface="Baskerville"/>
      </a:minorFont>
    </a:fontScheme>
    <a:fmtScheme name="Harmony">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FFFFFF"/>
            </a:solidFill>
            <a:effectLst/>
            <a:uFillTx/>
            <a:latin typeface="Hoefler Text"/>
            <a:ea typeface="Hoefler Text"/>
            <a:cs typeface="Hoefler Text"/>
            <a:sym typeface="Hoefler Tex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38100" cap="flat">
          <a:solidFill>
            <a:schemeClr val="accent5">
              <a:hueOff val="85969"/>
              <a:satOff val="-7811"/>
              <a:lumOff val="-38955"/>
            </a:schemeClr>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6C6963"/>
            </a:solidFill>
            <a:effectLst/>
            <a:uFillTx/>
            <a:latin typeface="Hoefler Text"/>
            <a:ea typeface="Hoefler Text"/>
            <a:cs typeface="Hoefler Text"/>
            <a:sym typeface="Hoefler Tex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6467</TotalTime>
  <Words>6380</Words>
  <Application>Microsoft Office PowerPoint</Application>
  <PresentationFormat>Произвольный</PresentationFormat>
  <Paragraphs>367</Paragraphs>
  <Slides>37</Slides>
  <Notes>36</Notes>
  <HiddenSlides>0</HiddenSlides>
  <MMClips>0</MMClips>
  <ScaleCrop>false</ScaleCrop>
  <HeadingPairs>
    <vt:vector size="6" baseType="variant">
      <vt:variant>
        <vt:lpstr>Использованные шрифты</vt:lpstr>
      </vt:variant>
      <vt:variant>
        <vt:i4>9</vt:i4>
      </vt:variant>
      <vt:variant>
        <vt:lpstr>Тема</vt:lpstr>
      </vt:variant>
      <vt:variant>
        <vt:i4>1</vt:i4>
      </vt:variant>
      <vt:variant>
        <vt:lpstr>Заголовки слайдов</vt:lpstr>
      </vt:variant>
      <vt:variant>
        <vt:i4>37</vt:i4>
      </vt:variant>
    </vt:vector>
  </HeadingPairs>
  <TitlesOfParts>
    <vt:vector size="47" baseType="lpstr">
      <vt:lpstr>Abadi MT Condensed Extra Bold</vt:lpstr>
      <vt:lpstr>Arial</vt:lpstr>
      <vt:lpstr>Baskerville</vt:lpstr>
      <vt:lpstr>Calibri</vt:lpstr>
      <vt:lpstr>Cambria</vt:lpstr>
      <vt:lpstr>Helvetica</vt:lpstr>
      <vt:lpstr>Hoefler Text</vt:lpstr>
      <vt:lpstr>Lucida Grande</vt:lpstr>
      <vt:lpstr>Zapfino</vt:lpstr>
      <vt:lpstr>Harmony</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Raisa Ostrovskaya</cp:lastModifiedBy>
  <cp:revision>29</cp:revision>
  <dcterms:modified xsi:type="dcterms:W3CDTF">2020-01-28T07:23:59Z</dcterms:modified>
</cp:coreProperties>
</file>